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651_E5F079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omments/modernComment_105_C0767D0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6" r:id="rId1"/>
    <p:sldMasterId id="2147483881" r:id="rId2"/>
    <p:sldMasterId id="2147483735" r:id="rId3"/>
  </p:sldMasterIdLst>
  <p:notesMasterIdLst>
    <p:notesMasterId r:id="rId35"/>
  </p:notesMasterIdLst>
  <p:handoutMasterIdLst>
    <p:handoutMasterId r:id="rId36"/>
  </p:handoutMasterIdLst>
  <p:sldIdLst>
    <p:sldId id="952" r:id="rId4"/>
    <p:sldId id="259" r:id="rId5"/>
    <p:sldId id="295" r:id="rId6"/>
    <p:sldId id="289" r:id="rId7"/>
    <p:sldId id="350" r:id="rId8"/>
    <p:sldId id="2125" r:id="rId9"/>
    <p:sldId id="5476" r:id="rId10"/>
    <p:sldId id="5503" r:id="rId11"/>
    <p:sldId id="5486" r:id="rId12"/>
    <p:sldId id="5491" r:id="rId13"/>
    <p:sldId id="5488" r:id="rId14"/>
    <p:sldId id="5482" r:id="rId15"/>
    <p:sldId id="2126" r:id="rId16"/>
    <p:sldId id="5504" r:id="rId17"/>
    <p:sldId id="5493" r:id="rId18"/>
    <p:sldId id="953" r:id="rId19"/>
    <p:sldId id="284" r:id="rId20"/>
    <p:sldId id="1617" r:id="rId21"/>
    <p:sldId id="261" r:id="rId22"/>
    <p:sldId id="5501" r:id="rId23"/>
    <p:sldId id="5502" r:id="rId24"/>
    <p:sldId id="5498" r:id="rId25"/>
    <p:sldId id="5506" r:id="rId26"/>
    <p:sldId id="5494" r:id="rId27"/>
    <p:sldId id="5495" r:id="rId28"/>
    <p:sldId id="5496" r:id="rId29"/>
    <p:sldId id="5492" r:id="rId30"/>
    <p:sldId id="5499" r:id="rId31"/>
    <p:sldId id="5500" r:id="rId32"/>
    <p:sldId id="270" r:id="rId33"/>
    <p:sldId id="55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DDF397-0FB4-C0E0-6E87-74C3F8FD2F6D}" name="Carrie Long" initials="CL" userId="S::clong@tooledesign.com::aa9b80c7-cfb8-4cdb-a2e1-04ce74f826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91C"/>
    <a:srgbClr val="E0E2E3"/>
    <a:srgbClr val="000000"/>
    <a:srgbClr val="54585A"/>
    <a:srgbClr val="5E7E29"/>
    <a:srgbClr val="A2A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62" autoAdjust="0"/>
    <p:restoredTop sz="73356" autoAdjust="0"/>
  </p:normalViewPr>
  <p:slideViewPr>
    <p:cSldViewPr snapToGrid="0" showGuides="1">
      <p:cViewPr varScale="1">
        <p:scale>
          <a:sx n="60" d="100"/>
          <a:sy n="60" d="100"/>
        </p:scale>
        <p:origin x="1190" y="34"/>
      </p:cViewPr>
      <p:guideLst>
        <p:guide orient="horz" pos="2160"/>
        <p:guide pos="3840"/>
      </p:guideLst>
    </p:cSldViewPr>
  </p:slideViewPr>
  <p:outlineViewPr>
    <p:cViewPr>
      <p:scale>
        <a:sx n="33" d="100"/>
        <a:sy n="33" d="100"/>
      </p:scale>
      <p:origin x="0" y="-359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154"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omments/modernComment_105_C0767D0F.xml><?xml version="1.0" encoding="utf-8"?>
<p188:cmLst xmlns:a="http://schemas.openxmlformats.org/drawingml/2006/main" xmlns:r="http://schemas.openxmlformats.org/officeDocument/2006/relationships" xmlns:p188="http://schemas.microsoft.com/office/powerpoint/2018/8/main">
  <p188:cm id="{0BE5342A-DE7C-4B45-83D1-E8E17540EB62}" authorId="{81DDF397-0FB4-C0E0-6E87-74C3F8FD2F6D}" created="2024-12-09T20:18:16.331">
    <pc:sldMkLst xmlns:pc="http://schemas.microsoft.com/office/powerpoint/2013/main/command">
      <pc:docMk/>
      <pc:sldMk cId="3228990735" sldId="261"/>
    </pc:sldMkLst>
    <p188:txBody>
      <a:bodyPr/>
      <a:lstStyle/>
      <a:p>
        <a:r>
          <a:rPr lang="en-US"/>
          <a:t>Flag deliverables </a:t>
        </a:r>
      </a:p>
    </p188:txBody>
  </p188:cm>
</p188:cmLst>
</file>

<file path=ppt/comments/modernComment_651_E5F0790.xml><?xml version="1.0" encoding="utf-8"?>
<p188:cmLst xmlns:a="http://schemas.openxmlformats.org/drawingml/2006/main" xmlns:r="http://schemas.openxmlformats.org/officeDocument/2006/relationships" xmlns:p188="http://schemas.microsoft.com/office/powerpoint/2018/8/main">
  <p188:cm id="{FA881973-020B-49CC-A186-EC7EA0689A16}" authorId="{81DDF397-0FB4-C0E0-6E87-74C3F8FD2F6D}" created="2024-12-09T20:18:05.768">
    <pc:sldMkLst xmlns:pc="http://schemas.microsoft.com/office/powerpoint/2013/main/command">
      <pc:docMk/>
      <pc:sldMk cId="241108880" sldId="1617"/>
    </pc:sldMkLst>
    <p188:txBody>
      <a:bodyPr/>
      <a:lstStyle/>
      <a:p>
        <a:r>
          <a:rPr lang="en-US"/>
          <a:t>UPDATE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7D17DD-7D5E-40AD-9A15-719D47510F92}"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8D70383E-F7FC-477E-BD05-1637B4E991A3}">
      <dgm:prSet phldrT="[Text]"/>
      <dgm:spPr/>
      <dgm:t>
        <a:bodyPr/>
        <a:lstStyle/>
        <a:p>
          <a:r>
            <a:rPr lang="en-US" dirty="0"/>
            <a:t>Task 1: Project Management</a:t>
          </a:r>
        </a:p>
      </dgm:t>
    </dgm:pt>
    <dgm:pt modelId="{C30086E7-D783-4CB4-ACAE-6046692B7D68}" type="parTrans" cxnId="{EF144297-9476-4CB6-868E-F244BF50FC87}">
      <dgm:prSet/>
      <dgm:spPr/>
      <dgm:t>
        <a:bodyPr/>
        <a:lstStyle/>
        <a:p>
          <a:endParaRPr lang="en-US"/>
        </a:p>
      </dgm:t>
    </dgm:pt>
    <dgm:pt modelId="{7C0057E4-6BC9-4145-AB6E-CC4A46414018}" type="sibTrans" cxnId="{EF144297-9476-4CB6-868E-F244BF50FC87}">
      <dgm:prSet/>
      <dgm:spPr/>
      <dgm:t>
        <a:bodyPr/>
        <a:lstStyle/>
        <a:p>
          <a:endParaRPr lang="en-US"/>
        </a:p>
      </dgm:t>
    </dgm:pt>
    <dgm:pt modelId="{DFF64CC3-61D0-491E-A253-A14E56586E36}">
      <dgm:prSet phldrT="[Text]"/>
      <dgm:spPr/>
      <dgm:t>
        <a:bodyPr/>
        <a:lstStyle/>
        <a:p>
          <a:r>
            <a:rPr lang="en-US" dirty="0"/>
            <a:t>Task 2: Regional Status Quo</a:t>
          </a:r>
        </a:p>
      </dgm:t>
    </dgm:pt>
    <dgm:pt modelId="{0CBDD37E-44D6-4B3E-BFBC-37B4C4C7B64D}" type="parTrans" cxnId="{37A4A79B-AADA-4666-B74B-F3187EC7C189}">
      <dgm:prSet/>
      <dgm:spPr/>
      <dgm:t>
        <a:bodyPr/>
        <a:lstStyle/>
        <a:p>
          <a:endParaRPr lang="en-US"/>
        </a:p>
      </dgm:t>
    </dgm:pt>
    <dgm:pt modelId="{670FFEBC-752A-4E90-A790-034D18AE8078}" type="sibTrans" cxnId="{37A4A79B-AADA-4666-B74B-F3187EC7C189}">
      <dgm:prSet/>
      <dgm:spPr/>
      <dgm:t>
        <a:bodyPr/>
        <a:lstStyle/>
        <a:p>
          <a:endParaRPr lang="en-US"/>
        </a:p>
      </dgm:t>
    </dgm:pt>
    <dgm:pt modelId="{7A5EB867-A71B-4722-BCB5-33431B465BA3}">
      <dgm:prSet phldrT="[Text]"/>
      <dgm:spPr/>
      <dgm:t>
        <a:bodyPr/>
        <a:lstStyle/>
        <a:p>
          <a:r>
            <a:rPr lang="en-US" dirty="0"/>
            <a:t>Research and review of Municipal guidance, manuals, and other resources</a:t>
          </a:r>
        </a:p>
      </dgm:t>
    </dgm:pt>
    <dgm:pt modelId="{9409221F-EC32-4177-AF2F-1D87360C992F}" type="parTrans" cxnId="{EB626364-D757-4F40-9EB3-81E379E40833}">
      <dgm:prSet/>
      <dgm:spPr/>
      <dgm:t>
        <a:bodyPr/>
        <a:lstStyle/>
        <a:p>
          <a:endParaRPr lang="en-US"/>
        </a:p>
      </dgm:t>
    </dgm:pt>
    <dgm:pt modelId="{C58B9005-E2E3-4607-B5FA-A2A9B57F9602}" type="sibTrans" cxnId="{EB626364-D757-4F40-9EB3-81E379E40833}">
      <dgm:prSet/>
      <dgm:spPr/>
      <dgm:t>
        <a:bodyPr/>
        <a:lstStyle/>
        <a:p>
          <a:endParaRPr lang="en-US"/>
        </a:p>
      </dgm:t>
    </dgm:pt>
    <dgm:pt modelId="{4076D23D-96BF-46DB-8C6A-A36A198AC9F8}">
      <dgm:prSet phldrT="[Text]"/>
      <dgm:spPr/>
      <dgm:t>
        <a:bodyPr/>
        <a:lstStyle/>
        <a:p>
          <a:r>
            <a:rPr lang="en-US" dirty="0"/>
            <a:t>Task 3: Best Practices </a:t>
          </a:r>
        </a:p>
      </dgm:t>
    </dgm:pt>
    <dgm:pt modelId="{12949202-7F70-4C87-967D-F20D82605B1F}" type="parTrans" cxnId="{6615B6D8-19BB-4C14-9F5B-9A2ED438C0C3}">
      <dgm:prSet/>
      <dgm:spPr/>
      <dgm:t>
        <a:bodyPr/>
        <a:lstStyle/>
        <a:p>
          <a:endParaRPr lang="en-US"/>
        </a:p>
      </dgm:t>
    </dgm:pt>
    <dgm:pt modelId="{1E4064C8-1167-43F7-95E3-04E5342AD447}" type="sibTrans" cxnId="{6615B6D8-19BB-4C14-9F5B-9A2ED438C0C3}">
      <dgm:prSet/>
      <dgm:spPr/>
      <dgm:t>
        <a:bodyPr/>
        <a:lstStyle/>
        <a:p>
          <a:endParaRPr lang="en-US"/>
        </a:p>
      </dgm:t>
    </dgm:pt>
    <dgm:pt modelId="{DC5649DA-39E3-4ABB-B1CF-CAB8B2CFF57C}">
      <dgm:prSet phldrT="[Text]"/>
      <dgm:spPr/>
      <dgm:t>
        <a:bodyPr/>
        <a:lstStyle/>
        <a:p>
          <a:r>
            <a:rPr lang="en-US" dirty="0"/>
            <a:t>Task 4: Best Practices and Precepts Toolbox</a:t>
          </a:r>
        </a:p>
      </dgm:t>
    </dgm:pt>
    <dgm:pt modelId="{F094374D-2D24-47FB-9B98-CAF4CDD7903D}" type="parTrans" cxnId="{F6EC2538-E0E3-462B-83DC-E19810D3CEC7}">
      <dgm:prSet/>
      <dgm:spPr/>
      <dgm:t>
        <a:bodyPr/>
        <a:lstStyle/>
        <a:p>
          <a:endParaRPr lang="en-US"/>
        </a:p>
      </dgm:t>
    </dgm:pt>
    <dgm:pt modelId="{DF2CDCF8-1F18-4414-AEA3-5D77138E8C21}" type="sibTrans" cxnId="{F6EC2538-E0E3-462B-83DC-E19810D3CEC7}">
      <dgm:prSet/>
      <dgm:spPr/>
      <dgm:t>
        <a:bodyPr/>
        <a:lstStyle/>
        <a:p>
          <a:endParaRPr lang="en-US"/>
        </a:p>
      </dgm:t>
    </dgm:pt>
    <dgm:pt modelId="{6C8939D5-5CE0-4F4D-93F2-159A6B6F4CB6}">
      <dgm:prSet phldrT="[Text]"/>
      <dgm:spPr/>
      <dgm:t>
        <a:bodyPr/>
        <a:lstStyle/>
        <a:p>
          <a:r>
            <a:rPr lang="en-US" dirty="0"/>
            <a:t>Planning Precepts (Round 1 and Round 2)</a:t>
          </a:r>
        </a:p>
      </dgm:t>
    </dgm:pt>
    <dgm:pt modelId="{94407727-98B9-4612-B87D-35EF6FDA6EEB}" type="parTrans" cxnId="{AE243A33-6881-40C7-87F2-08716540BB96}">
      <dgm:prSet/>
      <dgm:spPr/>
      <dgm:t>
        <a:bodyPr/>
        <a:lstStyle/>
        <a:p>
          <a:endParaRPr lang="en-US"/>
        </a:p>
      </dgm:t>
    </dgm:pt>
    <dgm:pt modelId="{E34A97C5-1516-4138-8DED-5B6E02DF51E0}" type="sibTrans" cxnId="{AE243A33-6881-40C7-87F2-08716540BB96}">
      <dgm:prSet/>
      <dgm:spPr/>
      <dgm:t>
        <a:bodyPr/>
        <a:lstStyle/>
        <a:p>
          <a:endParaRPr lang="en-US"/>
        </a:p>
      </dgm:t>
    </dgm:pt>
    <dgm:pt modelId="{A9A0CD6B-E25E-409C-B9C0-E72AAD4AC41B}">
      <dgm:prSet phldrT="[Text]"/>
      <dgm:spPr/>
      <dgm:t>
        <a:bodyPr/>
        <a:lstStyle/>
        <a:p>
          <a:r>
            <a:rPr lang="en-US" dirty="0"/>
            <a:t>Best Practices in Traffic Calming and Complete Streets</a:t>
          </a:r>
        </a:p>
      </dgm:t>
    </dgm:pt>
    <dgm:pt modelId="{B19159E0-F0B1-49B3-9C84-B929A3A26ADB}" type="sibTrans" cxnId="{EDEE3C43-D7BF-4593-8577-10764B2E6204}">
      <dgm:prSet/>
      <dgm:spPr/>
      <dgm:t>
        <a:bodyPr/>
        <a:lstStyle/>
        <a:p>
          <a:endParaRPr lang="en-US"/>
        </a:p>
      </dgm:t>
    </dgm:pt>
    <dgm:pt modelId="{62C1158B-7B7E-4F92-AAC4-0A5AC00F474E}" type="parTrans" cxnId="{EDEE3C43-D7BF-4593-8577-10764B2E6204}">
      <dgm:prSet/>
      <dgm:spPr/>
      <dgm:t>
        <a:bodyPr/>
        <a:lstStyle/>
        <a:p>
          <a:endParaRPr lang="en-US"/>
        </a:p>
      </dgm:t>
    </dgm:pt>
    <dgm:pt modelId="{EA63E28A-A220-42E2-AF71-7650B06453A1}">
      <dgm:prSet phldrT="[Text]"/>
      <dgm:spPr/>
      <dgm:t>
        <a:bodyPr/>
        <a:lstStyle/>
        <a:p>
          <a:r>
            <a:rPr lang="en-US" dirty="0"/>
            <a:t>Ongoing Project Management, Reports, and Meetings </a:t>
          </a:r>
        </a:p>
      </dgm:t>
    </dgm:pt>
    <dgm:pt modelId="{09A387DB-E35F-4F5B-B5C2-136F5FC00036}" type="parTrans" cxnId="{51C8E3C6-C7DC-4E06-A8FD-DF89673A553A}">
      <dgm:prSet/>
      <dgm:spPr/>
      <dgm:t>
        <a:bodyPr/>
        <a:lstStyle/>
        <a:p>
          <a:endParaRPr lang="en-US"/>
        </a:p>
      </dgm:t>
    </dgm:pt>
    <dgm:pt modelId="{9B6E4E21-72B4-4E6B-B5D9-C76502C71237}" type="sibTrans" cxnId="{51C8E3C6-C7DC-4E06-A8FD-DF89673A553A}">
      <dgm:prSet/>
      <dgm:spPr/>
      <dgm:t>
        <a:bodyPr/>
        <a:lstStyle/>
        <a:p>
          <a:endParaRPr lang="en-US"/>
        </a:p>
      </dgm:t>
    </dgm:pt>
    <dgm:pt modelId="{63506880-0ACA-4D02-B9B9-E3AB5F82E451}">
      <dgm:prSet phldrT="[Text]"/>
      <dgm:spPr/>
      <dgm:t>
        <a:bodyPr/>
        <a:lstStyle/>
        <a:p>
          <a:r>
            <a:rPr lang="en-US" dirty="0"/>
            <a:t>Technical Memo </a:t>
          </a:r>
        </a:p>
      </dgm:t>
    </dgm:pt>
    <dgm:pt modelId="{18C7F696-59F5-4967-BB60-F283799D9A8C}" type="parTrans" cxnId="{19B8EA3D-691A-4044-BFF1-50ADBBF2EB2B}">
      <dgm:prSet/>
      <dgm:spPr/>
      <dgm:t>
        <a:bodyPr/>
        <a:lstStyle/>
        <a:p>
          <a:endParaRPr lang="en-US"/>
        </a:p>
      </dgm:t>
    </dgm:pt>
    <dgm:pt modelId="{53F65DA7-2C30-44F9-B76B-4A56D2D5A718}" type="sibTrans" cxnId="{19B8EA3D-691A-4044-BFF1-50ADBBF2EB2B}">
      <dgm:prSet/>
      <dgm:spPr/>
      <dgm:t>
        <a:bodyPr/>
        <a:lstStyle/>
        <a:p>
          <a:endParaRPr lang="en-US"/>
        </a:p>
      </dgm:t>
    </dgm:pt>
    <dgm:pt modelId="{28755A6C-34B6-43BA-8BC6-592138291E29}">
      <dgm:prSet phldrT="[Text]"/>
      <dgm:spPr/>
      <dgm:t>
        <a:bodyPr/>
        <a:lstStyle/>
        <a:p>
          <a:r>
            <a:rPr lang="en-US" dirty="0"/>
            <a:t>Emergency Services Focus Groups &amp; Considerations</a:t>
          </a:r>
        </a:p>
      </dgm:t>
    </dgm:pt>
    <dgm:pt modelId="{F9057826-7FBF-4D2C-B177-CB0D34F4CC82}" type="parTrans" cxnId="{1A54D1E1-D434-4C75-991E-D9F08E3D82E8}">
      <dgm:prSet/>
      <dgm:spPr/>
      <dgm:t>
        <a:bodyPr/>
        <a:lstStyle/>
        <a:p>
          <a:endParaRPr lang="en-US"/>
        </a:p>
      </dgm:t>
    </dgm:pt>
    <dgm:pt modelId="{5F8C8906-8E00-4038-A09E-0E3C832590C8}" type="sibTrans" cxnId="{1A54D1E1-D434-4C75-991E-D9F08E3D82E8}">
      <dgm:prSet/>
      <dgm:spPr/>
      <dgm:t>
        <a:bodyPr/>
        <a:lstStyle/>
        <a:p>
          <a:endParaRPr lang="en-US"/>
        </a:p>
      </dgm:t>
    </dgm:pt>
    <dgm:pt modelId="{C8CC3355-B6DA-4E28-92D0-CA261403E590}">
      <dgm:prSet phldrT="[Text]"/>
      <dgm:spPr/>
      <dgm:t>
        <a:bodyPr/>
        <a:lstStyle/>
        <a:p>
          <a:r>
            <a:rPr lang="en-US" dirty="0"/>
            <a:t>Applicability to </a:t>
          </a:r>
          <a:r>
            <a:rPr lang="en-US" dirty="0" err="1"/>
            <a:t>WestCOG</a:t>
          </a:r>
          <a:r>
            <a:rPr lang="en-US" dirty="0"/>
            <a:t> Region</a:t>
          </a:r>
        </a:p>
      </dgm:t>
    </dgm:pt>
    <dgm:pt modelId="{4B2A16BD-009E-4858-A824-ABBB8BD8AB9A}" type="parTrans" cxnId="{1529762C-B1FE-4997-88F7-E34B1779E0C7}">
      <dgm:prSet/>
      <dgm:spPr/>
      <dgm:t>
        <a:bodyPr/>
        <a:lstStyle/>
        <a:p>
          <a:endParaRPr lang="en-US"/>
        </a:p>
      </dgm:t>
    </dgm:pt>
    <dgm:pt modelId="{0B965D41-433E-496D-A435-E9EE42B298D6}" type="sibTrans" cxnId="{1529762C-B1FE-4997-88F7-E34B1779E0C7}">
      <dgm:prSet/>
      <dgm:spPr/>
      <dgm:t>
        <a:bodyPr/>
        <a:lstStyle/>
        <a:p>
          <a:endParaRPr lang="en-US"/>
        </a:p>
      </dgm:t>
    </dgm:pt>
    <dgm:pt modelId="{7146DFA4-62F8-4CF5-8182-870BC2CDC520}">
      <dgm:prSet phldrT="[Text]"/>
      <dgm:spPr/>
      <dgm:t>
        <a:bodyPr/>
        <a:lstStyle/>
        <a:p>
          <a:r>
            <a:rPr lang="en-US" dirty="0"/>
            <a:t>Draft and Final Toolbox</a:t>
          </a:r>
        </a:p>
      </dgm:t>
    </dgm:pt>
    <dgm:pt modelId="{15155CF7-7C16-404D-86C8-C6C5A150DC3B}" type="parTrans" cxnId="{50CB2D7B-A58E-4FCC-B96F-24A7A9646117}">
      <dgm:prSet/>
      <dgm:spPr/>
      <dgm:t>
        <a:bodyPr/>
        <a:lstStyle/>
        <a:p>
          <a:endParaRPr lang="en-US"/>
        </a:p>
      </dgm:t>
    </dgm:pt>
    <dgm:pt modelId="{5CF5AD84-A692-4916-BEBB-533CAA96D8D3}" type="sibTrans" cxnId="{50CB2D7B-A58E-4FCC-B96F-24A7A9646117}">
      <dgm:prSet/>
      <dgm:spPr/>
      <dgm:t>
        <a:bodyPr/>
        <a:lstStyle/>
        <a:p>
          <a:endParaRPr lang="en-US"/>
        </a:p>
      </dgm:t>
    </dgm:pt>
    <dgm:pt modelId="{1F01319C-5F39-4A33-91CE-76FA20AC32D7}" type="pres">
      <dgm:prSet presAssocID="{E87D17DD-7D5E-40AD-9A15-719D47510F92}" presName="Name0" presStyleCnt="0">
        <dgm:presLayoutVars>
          <dgm:dir/>
          <dgm:animLvl val="lvl"/>
          <dgm:resizeHandles val="exact"/>
        </dgm:presLayoutVars>
      </dgm:prSet>
      <dgm:spPr/>
    </dgm:pt>
    <dgm:pt modelId="{385C2BC0-535F-4CCB-9440-7B47FE828873}" type="pres">
      <dgm:prSet presAssocID="{8D70383E-F7FC-477E-BD05-1637B4E991A3}" presName="linNode" presStyleCnt="0"/>
      <dgm:spPr/>
    </dgm:pt>
    <dgm:pt modelId="{D72AA1E9-9A82-4577-8539-AC38EEC6AE70}" type="pres">
      <dgm:prSet presAssocID="{8D70383E-F7FC-477E-BD05-1637B4E991A3}" presName="parentText" presStyleLbl="node1" presStyleIdx="0" presStyleCnt="4">
        <dgm:presLayoutVars>
          <dgm:chMax val="1"/>
          <dgm:bulletEnabled val="1"/>
        </dgm:presLayoutVars>
      </dgm:prSet>
      <dgm:spPr/>
    </dgm:pt>
    <dgm:pt modelId="{23423E94-E50D-46BE-AD7F-DA7DB479C462}" type="pres">
      <dgm:prSet presAssocID="{8D70383E-F7FC-477E-BD05-1637B4E991A3}" presName="descendantText" presStyleLbl="alignAccFollowNode1" presStyleIdx="0" presStyleCnt="4">
        <dgm:presLayoutVars>
          <dgm:bulletEnabled val="1"/>
        </dgm:presLayoutVars>
      </dgm:prSet>
      <dgm:spPr/>
    </dgm:pt>
    <dgm:pt modelId="{60625275-829F-4D3C-AEB1-66F94E226203}" type="pres">
      <dgm:prSet presAssocID="{7C0057E4-6BC9-4145-AB6E-CC4A46414018}" presName="sp" presStyleCnt="0"/>
      <dgm:spPr/>
    </dgm:pt>
    <dgm:pt modelId="{7364BFA5-EBE6-4D65-BCE4-38C70573B3FB}" type="pres">
      <dgm:prSet presAssocID="{DFF64CC3-61D0-491E-A253-A14E56586E36}" presName="linNode" presStyleCnt="0"/>
      <dgm:spPr/>
    </dgm:pt>
    <dgm:pt modelId="{AF8A7178-3C70-4B55-8C07-EBA51F05A7C2}" type="pres">
      <dgm:prSet presAssocID="{DFF64CC3-61D0-491E-A253-A14E56586E36}" presName="parentText" presStyleLbl="node1" presStyleIdx="1" presStyleCnt="4">
        <dgm:presLayoutVars>
          <dgm:chMax val="1"/>
          <dgm:bulletEnabled val="1"/>
        </dgm:presLayoutVars>
      </dgm:prSet>
      <dgm:spPr/>
    </dgm:pt>
    <dgm:pt modelId="{A1ED1104-89EA-4B03-BD94-ED19FF15BCAD}" type="pres">
      <dgm:prSet presAssocID="{DFF64CC3-61D0-491E-A253-A14E56586E36}" presName="descendantText" presStyleLbl="alignAccFollowNode1" presStyleIdx="1" presStyleCnt="4">
        <dgm:presLayoutVars>
          <dgm:bulletEnabled val="1"/>
        </dgm:presLayoutVars>
      </dgm:prSet>
      <dgm:spPr/>
    </dgm:pt>
    <dgm:pt modelId="{7FB59AC4-4170-4F18-893F-89A7CFB6157E}" type="pres">
      <dgm:prSet presAssocID="{670FFEBC-752A-4E90-A790-034D18AE8078}" presName="sp" presStyleCnt="0"/>
      <dgm:spPr/>
    </dgm:pt>
    <dgm:pt modelId="{6FFDDFE2-E9E9-45CD-9BBF-9EB3D6EDFA14}" type="pres">
      <dgm:prSet presAssocID="{4076D23D-96BF-46DB-8C6A-A36A198AC9F8}" presName="linNode" presStyleCnt="0"/>
      <dgm:spPr/>
    </dgm:pt>
    <dgm:pt modelId="{610641B0-9E39-4FAF-AD2E-B50C2BA15E8F}" type="pres">
      <dgm:prSet presAssocID="{4076D23D-96BF-46DB-8C6A-A36A198AC9F8}" presName="parentText" presStyleLbl="node1" presStyleIdx="2" presStyleCnt="4">
        <dgm:presLayoutVars>
          <dgm:chMax val="1"/>
          <dgm:bulletEnabled val="1"/>
        </dgm:presLayoutVars>
      </dgm:prSet>
      <dgm:spPr/>
    </dgm:pt>
    <dgm:pt modelId="{832ACAC2-4A2C-48A6-867E-A9B3D40DB317}" type="pres">
      <dgm:prSet presAssocID="{4076D23D-96BF-46DB-8C6A-A36A198AC9F8}" presName="descendantText" presStyleLbl="alignAccFollowNode1" presStyleIdx="2" presStyleCnt="4">
        <dgm:presLayoutVars>
          <dgm:bulletEnabled val="1"/>
        </dgm:presLayoutVars>
      </dgm:prSet>
      <dgm:spPr/>
    </dgm:pt>
    <dgm:pt modelId="{3E039483-DCA2-4B9E-B69C-87EE54677930}" type="pres">
      <dgm:prSet presAssocID="{1E4064C8-1167-43F7-95E3-04E5342AD447}" presName="sp" presStyleCnt="0"/>
      <dgm:spPr/>
    </dgm:pt>
    <dgm:pt modelId="{87D36F11-B22E-498A-ADDB-0CEC0BB570FC}" type="pres">
      <dgm:prSet presAssocID="{DC5649DA-39E3-4ABB-B1CF-CAB8B2CFF57C}" presName="linNode" presStyleCnt="0"/>
      <dgm:spPr/>
    </dgm:pt>
    <dgm:pt modelId="{77752117-A2BB-425A-8145-9646B45D4429}" type="pres">
      <dgm:prSet presAssocID="{DC5649DA-39E3-4ABB-B1CF-CAB8B2CFF57C}" presName="parentText" presStyleLbl="node1" presStyleIdx="3" presStyleCnt="4">
        <dgm:presLayoutVars>
          <dgm:chMax val="1"/>
          <dgm:bulletEnabled val="1"/>
        </dgm:presLayoutVars>
      </dgm:prSet>
      <dgm:spPr/>
    </dgm:pt>
    <dgm:pt modelId="{3B0266D5-BAAB-4207-AADD-42D7B8E0B5B4}" type="pres">
      <dgm:prSet presAssocID="{DC5649DA-39E3-4ABB-B1CF-CAB8B2CFF57C}" presName="descendantText" presStyleLbl="alignAccFollowNode1" presStyleIdx="3" presStyleCnt="4">
        <dgm:presLayoutVars>
          <dgm:bulletEnabled val="1"/>
        </dgm:presLayoutVars>
      </dgm:prSet>
      <dgm:spPr/>
    </dgm:pt>
  </dgm:ptLst>
  <dgm:cxnLst>
    <dgm:cxn modelId="{60CA2002-8C09-4193-8B4D-91D0011BDBC2}" type="presOf" srcId="{8D70383E-F7FC-477E-BD05-1637B4E991A3}" destId="{D72AA1E9-9A82-4577-8539-AC38EEC6AE70}" srcOrd="0" destOrd="0" presId="urn:microsoft.com/office/officeart/2005/8/layout/vList5"/>
    <dgm:cxn modelId="{C446D024-D501-40DB-B16F-7F4F991A3454}" type="presOf" srcId="{DC5649DA-39E3-4ABB-B1CF-CAB8B2CFF57C}" destId="{77752117-A2BB-425A-8145-9646B45D4429}" srcOrd="0" destOrd="0" presId="urn:microsoft.com/office/officeart/2005/8/layout/vList5"/>
    <dgm:cxn modelId="{1529762C-B1FE-4997-88F7-E34B1779E0C7}" srcId="{4076D23D-96BF-46DB-8C6A-A36A198AC9F8}" destId="{C8CC3355-B6DA-4E28-92D0-CA261403E590}" srcOrd="2" destOrd="0" parTransId="{4B2A16BD-009E-4858-A824-ABBB8BD8AB9A}" sibTransId="{0B965D41-433E-496D-A435-E9EE42B298D6}"/>
    <dgm:cxn modelId="{AE243A33-6881-40C7-87F2-08716540BB96}" srcId="{DC5649DA-39E3-4ABB-B1CF-CAB8B2CFF57C}" destId="{6C8939D5-5CE0-4F4D-93F2-159A6B6F4CB6}" srcOrd="0" destOrd="0" parTransId="{94407727-98B9-4612-B87D-35EF6FDA6EEB}" sibTransId="{E34A97C5-1516-4138-8DED-5B6E02DF51E0}"/>
    <dgm:cxn modelId="{F6EC2538-E0E3-462B-83DC-E19810D3CEC7}" srcId="{E87D17DD-7D5E-40AD-9A15-719D47510F92}" destId="{DC5649DA-39E3-4ABB-B1CF-CAB8B2CFF57C}" srcOrd="3" destOrd="0" parTransId="{F094374D-2D24-47FB-9B98-CAF4CDD7903D}" sibTransId="{DF2CDCF8-1F18-4414-AEA3-5D77138E8C21}"/>
    <dgm:cxn modelId="{19B8EA3D-691A-4044-BFF1-50ADBBF2EB2B}" srcId="{DFF64CC3-61D0-491E-A253-A14E56586E36}" destId="{63506880-0ACA-4D02-B9B9-E3AB5F82E451}" srcOrd="1" destOrd="0" parTransId="{18C7F696-59F5-4967-BB60-F283799D9A8C}" sibTransId="{53F65DA7-2C30-44F9-B76B-4A56D2D5A718}"/>
    <dgm:cxn modelId="{EDEE3C43-D7BF-4593-8577-10764B2E6204}" srcId="{4076D23D-96BF-46DB-8C6A-A36A198AC9F8}" destId="{A9A0CD6B-E25E-409C-B9C0-E72AAD4AC41B}" srcOrd="0" destOrd="0" parTransId="{62C1158B-7B7E-4F92-AAC4-0A5AC00F474E}" sibTransId="{B19159E0-F0B1-49B3-9C84-B929A3A26ADB}"/>
    <dgm:cxn modelId="{49EB5943-8F51-450C-AD7F-46DFFA940676}" type="presOf" srcId="{EA63E28A-A220-42E2-AF71-7650B06453A1}" destId="{23423E94-E50D-46BE-AD7F-DA7DB479C462}" srcOrd="0" destOrd="0" presId="urn:microsoft.com/office/officeart/2005/8/layout/vList5"/>
    <dgm:cxn modelId="{EB626364-D757-4F40-9EB3-81E379E40833}" srcId="{DFF64CC3-61D0-491E-A253-A14E56586E36}" destId="{7A5EB867-A71B-4722-BCB5-33431B465BA3}" srcOrd="0" destOrd="0" parTransId="{9409221F-EC32-4177-AF2F-1D87360C992F}" sibTransId="{C58B9005-E2E3-4607-B5FA-A2A9B57F9602}"/>
    <dgm:cxn modelId="{96B7B74A-D694-4E69-84AE-B3AA569AE30D}" type="presOf" srcId="{E87D17DD-7D5E-40AD-9A15-719D47510F92}" destId="{1F01319C-5F39-4A33-91CE-76FA20AC32D7}" srcOrd="0" destOrd="0" presId="urn:microsoft.com/office/officeart/2005/8/layout/vList5"/>
    <dgm:cxn modelId="{7BBC8552-9662-4813-8F14-C4B5FC3F8F88}" type="presOf" srcId="{DFF64CC3-61D0-491E-A253-A14E56586E36}" destId="{AF8A7178-3C70-4B55-8C07-EBA51F05A7C2}" srcOrd="0" destOrd="0" presId="urn:microsoft.com/office/officeart/2005/8/layout/vList5"/>
    <dgm:cxn modelId="{50CB2D7B-A58E-4FCC-B96F-24A7A9646117}" srcId="{DC5649DA-39E3-4ABB-B1CF-CAB8B2CFF57C}" destId="{7146DFA4-62F8-4CF5-8182-870BC2CDC520}" srcOrd="1" destOrd="0" parTransId="{15155CF7-7C16-404D-86C8-C6C5A150DC3B}" sibTransId="{5CF5AD84-A692-4916-BEBB-533CAA96D8D3}"/>
    <dgm:cxn modelId="{72F37F8A-85EC-4514-B91A-59DBD1C8AF10}" type="presOf" srcId="{28755A6C-34B6-43BA-8BC6-592138291E29}" destId="{832ACAC2-4A2C-48A6-867E-A9B3D40DB317}" srcOrd="0" destOrd="1" presId="urn:microsoft.com/office/officeart/2005/8/layout/vList5"/>
    <dgm:cxn modelId="{EF144297-9476-4CB6-868E-F244BF50FC87}" srcId="{E87D17DD-7D5E-40AD-9A15-719D47510F92}" destId="{8D70383E-F7FC-477E-BD05-1637B4E991A3}" srcOrd="0" destOrd="0" parTransId="{C30086E7-D783-4CB4-ACAE-6046692B7D68}" sibTransId="{7C0057E4-6BC9-4145-AB6E-CC4A46414018}"/>
    <dgm:cxn modelId="{F16E2E9A-A1A1-456B-BE14-988F069176B0}" type="presOf" srcId="{6C8939D5-5CE0-4F4D-93F2-159A6B6F4CB6}" destId="{3B0266D5-BAAB-4207-AADD-42D7B8E0B5B4}" srcOrd="0" destOrd="0" presId="urn:microsoft.com/office/officeart/2005/8/layout/vList5"/>
    <dgm:cxn modelId="{37A4A79B-AADA-4666-B74B-F3187EC7C189}" srcId="{E87D17DD-7D5E-40AD-9A15-719D47510F92}" destId="{DFF64CC3-61D0-491E-A253-A14E56586E36}" srcOrd="1" destOrd="0" parTransId="{0CBDD37E-44D6-4B3E-BFBC-37B4C4C7B64D}" sibTransId="{670FFEBC-752A-4E90-A790-034D18AE8078}"/>
    <dgm:cxn modelId="{28F1BFBC-D1FB-4630-B604-95407A1EB130}" type="presOf" srcId="{7A5EB867-A71B-4722-BCB5-33431B465BA3}" destId="{A1ED1104-89EA-4B03-BD94-ED19FF15BCAD}" srcOrd="0" destOrd="0" presId="urn:microsoft.com/office/officeart/2005/8/layout/vList5"/>
    <dgm:cxn modelId="{07B53AC5-C09E-441B-811F-F58A435909D0}" type="presOf" srcId="{A9A0CD6B-E25E-409C-B9C0-E72AAD4AC41B}" destId="{832ACAC2-4A2C-48A6-867E-A9B3D40DB317}" srcOrd="0" destOrd="0" presId="urn:microsoft.com/office/officeart/2005/8/layout/vList5"/>
    <dgm:cxn modelId="{51C8E3C6-C7DC-4E06-A8FD-DF89673A553A}" srcId="{8D70383E-F7FC-477E-BD05-1637B4E991A3}" destId="{EA63E28A-A220-42E2-AF71-7650B06453A1}" srcOrd="0" destOrd="0" parTransId="{09A387DB-E35F-4F5B-B5C2-136F5FC00036}" sibTransId="{9B6E4E21-72B4-4E6B-B5D9-C76502C71237}"/>
    <dgm:cxn modelId="{6615B6D8-19BB-4C14-9F5B-9A2ED438C0C3}" srcId="{E87D17DD-7D5E-40AD-9A15-719D47510F92}" destId="{4076D23D-96BF-46DB-8C6A-A36A198AC9F8}" srcOrd="2" destOrd="0" parTransId="{12949202-7F70-4C87-967D-F20D82605B1F}" sibTransId="{1E4064C8-1167-43F7-95E3-04E5342AD447}"/>
    <dgm:cxn modelId="{727310DE-E75D-4217-9C8A-3C4EFA8B7FC4}" type="presOf" srcId="{7146DFA4-62F8-4CF5-8182-870BC2CDC520}" destId="{3B0266D5-BAAB-4207-AADD-42D7B8E0B5B4}" srcOrd="0" destOrd="1" presId="urn:microsoft.com/office/officeart/2005/8/layout/vList5"/>
    <dgm:cxn modelId="{1A54D1E1-D434-4C75-991E-D9F08E3D82E8}" srcId="{4076D23D-96BF-46DB-8C6A-A36A198AC9F8}" destId="{28755A6C-34B6-43BA-8BC6-592138291E29}" srcOrd="1" destOrd="0" parTransId="{F9057826-7FBF-4D2C-B177-CB0D34F4CC82}" sibTransId="{5F8C8906-8E00-4038-A09E-0E3C832590C8}"/>
    <dgm:cxn modelId="{A378C0E9-59EE-49F4-99C1-58113830E6A5}" type="presOf" srcId="{4076D23D-96BF-46DB-8C6A-A36A198AC9F8}" destId="{610641B0-9E39-4FAF-AD2E-B50C2BA15E8F}" srcOrd="0" destOrd="0" presId="urn:microsoft.com/office/officeart/2005/8/layout/vList5"/>
    <dgm:cxn modelId="{B35161FC-0D9E-4970-B6EB-C13B6B230585}" type="presOf" srcId="{63506880-0ACA-4D02-B9B9-E3AB5F82E451}" destId="{A1ED1104-89EA-4B03-BD94-ED19FF15BCAD}" srcOrd="0" destOrd="1" presId="urn:microsoft.com/office/officeart/2005/8/layout/vList5"/>
    <dgm:cxn modelId="{2BCC56FC-2E6F-40DF-84C7-60920AC13AC8}" type="presOf" srcId="{C8CC3355-B6DA-4E28-92D0-CA261403E590}" destId="{832ACAC2-4A2C-48A6-867E-A9B3D40DB317}" srcOrd="0" destOrd="2" presId="urn:microsoft.com/office/officeart/2005/8/layout/vList5"/>
    <dgm:cxn modelId="{25CC2702-9C1A-4171-8DFD-85495F0931CE}" type="presParOf" srcId="{1F01319C-5F39-4A33-91CE-76FA20AC32D7}" destId="{385C2BC0-535F-4CCB-9440-7B47FE828873}" srcOrd="0" destOrd="0" presId="urn:microsoft.com/office/officeart/2005/8/layout/vList5"/>
    <dgm:cxn modelId="{319D786F-733E-4833-A1FC-07AB66A592F0}" type="presParOf" srcId="{385C2BC0-535F-4CCB-9440-7B47FE828873}" destId="{D72AA1E9-9A82-4577-8539-AC38EEC6AE70}" srcOrd="0" destOrd="0" presId="urn:microsoft.com/office/officeart/2005/8/layout/vList5"/>
    <dgm:cxn modelId="{D34F8B7E-33F4-4B9F-A959-4CB2CE18ACE5}" type="presParOf" srcId="{385C2BC0-535F-4CCB-9440-7B47FE828873}" destId="{23423E94-E50D-46BE-AD7F-DA7DB479C462}" srcOrd="1" destOrd="0" presId="urn:microsoft.com/office/officeart/2005/8/layout/vList5"/>
    <dgm:cxn modelId="{A4CF018D-22DF-477F-90D0-B5A62673229A}" type="presParOf" srcId="{1F01319C-5F39-4A33-91CE-76FA20AC32D7}" destId="{60625275-829F-4D3C-AEB1-66F94E226203}" srcOrd="1" destOrd="0" presId="urn:microsoft.com/office/officeart/2005/8/layout/vList5"/>
    <dgm:cxn modelId="{F13F61A8-4B63-4861-BC25-0D901A73F716}" type="presParOf" srcId="{1F01319C-5F39-4A33-91CE-76FA20AC32D7}" destId="{7364BFA5-EBE6-4D65-BCE4-38C70573B3FB}" srcOrd="2" destOrd="0" presId="urn:microsoft.com/office/officeart/2005/8/layout/vList5"/>
    <dgm:cxn modelId="{636A9A3D-D6EA-4ED5-831A-1D7730C65B09}" type="presParOf" srcId="{7364BFA5-EBE6-4D65-BCE4-38C70573B3FB}" destId="{AF8A7178-3C70-4B55-8C07-EBA51F05A7C2}" srcOrd="0" destOrd="0" presId="urn:microsoft.com/office/officeart/2005/8/layout/vList5"/>
    <dgm:cxn modelId="{7123CD45-7DA5-4AF2-8F3E-B366D0ED1FC0}" type="presParOf" srcId="{7364BFA5-EBE6-4D65-BCE4-38C70573B3FB}" destId="{A1ED1104-89EA-4B03-BD94-ED19FF15BCAD}" srcOrd="1" destOrd="0" presId="urn:microsoft.com/office/officeart/2005/8/layout/vList5"/>
    <dgm:cxn modelId="{93D9DB3A-2BBC-4C2E-A419-6694E451C8CF}" type="presParOf" srcId="{1F01319C-5F39-4A33-91CE-76FA20AC32D7}" destId="{7FB59AC4-4170-4F18-893F-89A7CFB6157E}" srcOrd="3" destOrd="0" presId="urn:microsoft.com/office/officeart/2005/8/layout/vList5"/>
    <dgm:cxn modelId="{33FA9FCD-C7B8-4989-99A6-F4BEE97970BF}" type="presParOf" srcId="{1F01319C-5F39-4A33-91CE-76FA20AC32D7}" destId="{6FFDDFE2-E9E9-45CD-9BBF-9EB3D6EDFA14}" srcOrd="4" destOrd="0" presId="urn:microsoft.com/office/officeart/2005/8/layout/vList5"/>
    <dgm:cxn modelId="{34A2BBC7-5D91-46D2-B2B1-DF6E547A13DF}" type="presParOf" srcId="{6FFDDFE2-E9E9-45CD-9BBF-9EB3D6EDFA14}" destId="{610641B0-9E39-4FAF-AD2E-B50C2BA15E8F}" srcOrd="0" destOrd="0" presId="urn:microsoft.com/office/officeart/2005/8/layout/vList5"/>
    <dgm:cxn modelId="{0CC2E767-4369-4F42-BF16-57295920189C}" type="presParOf" srcId="{6FFDDFE2-E9E9-45CD-9BBF-9EB3D6EDFA14}" destId="{832ACAC2-4A2C-48A6-867E-A9B3D40DB317}" srcOrd="1" destOrd="0" presId="urn:microsoft.com/office/officeart/2005/8/layout/vList5"/>
    <dgm:cxn modelId="{C4684A69-CA37-4E16-8298-F85C2F2C6740}" type="presParOf" srcId="{1F01319C-5F39-4A33-91CE-76FA20AC32D7}" destId="{3E039483-DCA2-4B9E-B69C-87EE54677930}" srcOrd="5" destOrd="0" presId="urn:microsoft.com/office/officeart/2005/8/layout/vList5"/>
    <dgm:cxn modelId="{8E356362-7911-4CB3-89EE-7CAD43488E1C}" type="presParOf" srcId="{1F01319C-5F39-4A33-91CE-76FA20AC32D7}" destId="{87D36F11-B22E-498A-ADDB-0CEC0BB570FC}" srcOrd="6" destOrd="0" presId="urn:microsoft.com/office/officeart/2005/8/layout/vList5"/>
    <dgm:cxn modelId="{4C3AA1D0-6EAE-4D23-BF9F-1F0CF23B508A}" type="presParOf" srcId="{87D36F11-B22E-498A-ADDB-0CEC0BB570FC}" destId="{77752117-A2BB-425A-8145-9646B45D4429}" srcOrd="0" destOrd="0" presId="urn:microsoft.com/office/officeart/2005/8/layout/vList5"/>
    <dgm:cxn modelId="{D03479A9-147E-40CF-972C-91EB79E0A055}" type="presParOf" srcId="{87D36F11-B22E-498A-ADDB-0CEC0BB570FC}" destId="{3B0266D5-BAAB-4207-AADD-42D7B8E0B5B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23E94-E50D-46BE-AD7F-DA7DB479C462}">
      <dsp:nvSpPr>
        <dsp:cNvPr id="0" name=""/>
        <dsp:cNvSpPr/>
      </dsp:nvSpPr>
      <dsp:spPr>
        <a:xfrm rot="5400000">
          <a:off x="7014569" y="-2944942"/>
          <a:ext cx="907537" cy="702902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Ongoing Project Management, Reports, and Meetings </a:t>
          </a:r>
        </a:p>
      </dsp:txBody>
      <dsp:txXfrm rot="-5400000">
        <a:off x="3953826" y="160103"/>
        <a:ext cx="6984722" cy="818933"/>
      </dsp:txXfrm>
    </dsp:sp>
    <dsp:sp modelId="{D72AA1E9-9A82-4577-8539-AC38EEC6AE70}">
      <dsp:nvSpPr>
        <dsp:cNvPr id="0" name=""/>
        <dsp:cNvSpPr/>
      </dsp:nvSpPr>
      <dsp:spPr>
        <a:xfrm>
          <a:off x="0" y="2358"/>
          <a:ext cx="3953826" cy="11344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Task 1: Project Management</a:t>
          </a:r>
        </a:p>
      </dsp:txBody>
      <dsp:txXfrm>
        <a:off x="55378" y="57736"/>
        <a:ext cx="3843070" cy="1023666"/>
      </dsp:txXfrm>
    </dsp:sp>
    <dsp:sp modelId="{A1ED1104-89EA-4B03-BD94-ED19FF15BCAD}">
      <dsp:nvSpPr>
        <dsp:cNvPr id="0" name=""/>
        <dsp:cNvSpPr/>
      </dsp:nvSpPr>
      <dsp:spPr>
        <a:xfrm rot="5400000">
          <a:off x="7014569" y="-1753798"/>
          <a:ext cx="907537" cy="702902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Research and review of Municipal guidance, manuals, and other resources</a:t>
          </a:r>
        </a:p>
        <a:p>
          <a:pPr marL="171450" lvl="1" indent="-171450" algn="l" defTabSz="755650">
            <a:lnSpc>
              <a:spcPct val="90000"/>
            </a:lnSpc>
            <a:spcBef>
              <a:spcPct val="0"/>
            </a:spcBef>
            <a:spcAft>
              <a:spcPct val="15000"/>
            </a:spcAft>
            <a:buChar char="•"/>
          </a:pPr>
          <a:r>
            <a:rPr lang="en-US" sz="1700" kern="1200" dirty="0"/>
            <a:t>Technical Memo </a:t>
          </a:r>
        </a:p>
      </dsp:txBody>
      <dsp:txXfrm rot="-5400000">
        <a:off x="3953826" y="1351247"/>
        <a:ext cx="6984722" cy="818933"/>
      </dsp:txXfrm>
    </dsp:sp>
    <dsp:sp modelId="{AF8A7178-3C70-4B55-8C07-EBA51F05A7C2}">
      <dsp:nvSpPr>
        <dsp:cNvPr id="0" name=""/>
        <dsp:cNvSpPr/>
      </dsp:nvSpPr>
      <dsp:spPr>
        <a:xfrm>
          <a:off x="0" y="1193502"/>
          <a:ext cx="3953826" cy="113442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Task 2: Regional Status Quo</a:t>
          </a:r>
        </a:p>
      </dsp:txBody>
      <dsp:txXfrm>
        <a:off x="55378" y="1248880"/>
        <a:ext cx="3843070" cy="1023666"/>
      </dsp:txXfrm>
    </dsp:sp>
    <dsp:sp modelId="{832ACAC2-4A2C-48A6-867E-A9B3D40DB317}">
      <dsp:nvSpPr>
        <dsp:cNvPr id="0" name=""/>
        <dsp:cNvSpPr/>
      </dsp:nvSpPr>
      <dsp:spPr>
        <a:xfrm rot="5400000">
          <a:off x="7014569" y="-562655"/>
          <a:ext cx="907537" cy="702902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Best Practices in Traffic Calming and Complete Streets</a:t>
          </a:r>
        </a:p>
        <a:p>
          <a:pPr marL="171450" lvl="1" indent="-171450" algn="l" defTabSz="755650">
            <a:lnSpc>
              <a:spcPct val="90000"/>
            </a:lnSpc>
            <a:spcBef>
              <a:spcPct val="0"/>
            </a:spcBef>
            <a:spcAft>
              <a:spcPct val="15000"/>
            </a:spcAft>
            <a:buChar char="•"/>
          </a:pPr>
          <a:r>
            <a:rPr lang="en-US" sz="1700" kern="1200" dirty="0"/>
            <a:t>Emergency Services Focus Groups &amp; Considerations</a:t>
          </a:r>
        </a:p>
        <a:p>
          <a:pPr marL="171450" lvl="1" indent="-171450" algn="l" defTabSz="755650">
            <a:lnSpc>
              <a:spcPct val="90000"/>
            </a:lnSpc>
            <a:spcBef>
              <a:spcPct val="0"/>
            </a:spcBef>
            <a:spcAft>
              <a:spcPct val="15000"/>
            </a:spcAft>
            <a:buChar char="•"/>
          </a:pPr>
          <a:r>
            <a:rPr lang="en-US" sz="1700" kern="1200" dirty="0"/>
            <a:t>Applicability to </a:t>
          </a:r>
          <a:r>
            <a:rPr lang="en-US" sz="1700" kern="1200" dirty="0" err="1"/>
            <a:t>WestCOG</a:t>
          </a:r>
          <a:r>
            <a:rPr lang="en-US" sz="1700" kern="1200" dirty="0"/>
            <a:t> Region</a:t>
          </a:r>
        </a:p>
      </dsp:txBody>
      <dsp:txXfrm rot="-5400000">
        <a:off x="3953826" y="2542390"/>
        <a:ext cx="6984722" cy="818933"/>
      </dsp:txXfrm>
    </dsp:sp>
    <dsp:sp modelId="{610641B0-9E39-4FAF-AD2E-B50C2BA15E8F}">
      <dsp:nvSpPr>
        <dsp:cNvPr id="0" name=""/>
        <dsp:cNvSpPr/>
      </dsp:nvSpPr>
      <dsp:spPr>
        <a:xfrm>
          <a:off x="0" y="2384645"/>
          <a:ext cx="3953826" cy="113442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Task 3: Best Practices </a:t>
          </a:r>
        </a:p>
      </dsp:txBody>
      <dsp:txXfrm>
        <a:off x="55378" y="2440023"/>
        <a:ext cx="3843070" cy="1023666"/>
      </dsp:txXfrm>
    </dsp:sp>
    <dsp:sp modelId="{3B0266D5-BAAB-4207-AADD-42D7B8E0B5B4}">
      <dsp:nvSpPr>
        <dsp:cNvPr id="0" name=""/>
        <dsp:cNvSpPr/>
      </dsp:nvSpPr>
      <dsp:spPr>
        <a:xfrm rot="5400000">
          <a:off x="7014569" y="628488"/>
          <a:ext cx="907537" cy="702902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Planning Precepts (Round 1 and Round 2)</a:t>
          </a:r>
        </a:p>
        <a:p>
          <a:pPr marL="171450" lvl="1" indent="-171450" algn="l" defTabSz="755650">
            <a:lnSpc>
              <a:spcPct val="90000"/>
            </a:lnSpc>
            <a:spcBef>
              <a:spcPct val="0"/>
            </a:spcBef>
            <a:spcAft>
              <a:spcPct val="15000"/>
            </a:spcAft>
            <a:buChar char="•"/>
          </a:pPr>
          <a:r>
            <a:rPr lang="en-US" sz="1700" kern="1200" dirty="0"/>
            <a:t>Draft and Final Toolbox</a:t>
          </a:r>
        </a:p>
      </dsp:txBody>
      <dsp:txXfrm rot="-5400000">
        <a:off x="3953826" y="3733533"/>
        <a:ext cx="6984722" cy="818933"/>
      </dsp:txXfrm>
    </dsp:sp>
    <dsp:sp modelId="{77752117-A2BB-425A-8145-9646B45D4429}">
      <dsp:nvSpPr>
        <dsp:cNvPr id="0" name=""/>
        <dsp:cNvSpPr/>
      </dsp:nvSpPr>
      <dsp:spPr>
        <a:xfrm>
          <a:off x="0" y="3575789"/>
          <a:ext cx="3953826" cy="11344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Task 4: Best Practices and Precepts Toolbox</a:t>
          </a:r>
        </a:p>
      </dsp:txBody>
      <dsp:txXfrm>
        <a:off x="55378" y="3631167"/>
        <a:ext cx="3843070" cy="10236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461588-AC29-45E3-B931-D7248BED13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3D8688-0E9E-4B45-9DBA-4C3648D24E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FF3FCB-B666-4107-AE19-9C69987DC513}" type="datetimeFigureOut">
              <a:rPr lang="en-US" smtClean="0"/>
              <a:t>5/8/2026</a:t>
            </a:fld>
            <a:endParaRPr lang="en-US"/>
          </a:p>
        </p:txBody>
      </p:sp>
      <p:sp>
        <p:nvSpPr>
          <p:cNvPr id="4" name="Footer Placeholder 3">
            <a:extLst>
              <a:ext uri="{FF2B5EF4-FFF2-40B4-BE49-F238E27FC236}">
                <a16:creationId xmlns:a16="http://schemas.microsoft.com/office/drawing/2014/main" id="{3DDC4260-5A2F-4A66-8085-69895226C3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B37364-23A6-4E43-A58F-B608F685C9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1FDC73-D311-44A3-999A-6D8AB411E745}" type="slidenum">
              <a:rPr lang="en-US" smtClean="0"/>
              <a:t>‹#›</a:t>
            </a:fld>
            <a:endParaRPr lang="en-US"/>
          </a:p>
        </p:txBody>
      </p:sp>
    </p:spTree>
    <p:extLst>
      <p:ext uri="{BB962C8B-B14F-4D97-AF65-F5344CB8AC3E}">
        <p14:creationId xmlns:p14="http://schemas.microsoft.com/office/powerpoint/2010/main" val="1071160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CF1C5-79E3-4FFB-940A-6D473F098C1B}"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D2E4C-30B2-4501-AA00-6208920ECA81}" type="slidenum">
              <a:rPr lang="en-US" smtClean="0"/>
              <a:t>‹#›</a:t>
            </a:fld>
            <a:endParaRPr lang="en-US"/>
          </a:p>
        </p:txBody>
      </p:sp>
    </p:spTree>
    <p:extLst>
      <p:ext uri="{BB962C8B-B14F-4D97-AF65-F5344CB8AC3E}">
        <p14:creationId xmlns:p14="http://schemas.microsoft.com/office/powerpoint/2010/main" val="26175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D2E4C-30B2-4501-AA00-6208920ECA81}" type="slidenum">
              <a:rPr lang="en-US" smtClean="0"/>
              <a:t>1</a:t>
            </a:fld>
            <a:endParaRPr lang="en-US"/>
          </a:p>
        </p:txBody>
      </p:sp>
    </p:spTree>
    <p:extLst>
      <p:ext uri="{BB962C8B-B14F-4D97-AF65-F5344CB8AC3E}">
        <p14:creationId xmlns:p14="http://schemas.microsoft.com/office/powerpoint/2010/main" val="1432704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15707-09AE-47E3-8E0E-B6CB03DAB32A}" type="slidenum">
              <a:rPr lang="en-US" smtClean="0"/>
              <a:t>12</a:t>
            </a:fld>
            <a:endParaRPr lang="en-US"/>
          </a:p>
        </p:txBody>
      </p:sp>
    </p:spTree>
    <p:extLst>
      <p:ext uri="{BB962C8B-B14F-4D97-AF65-F5344CB8AC3E}">
        <p14:creationId xmlns:p14="http://schemas.microsoft.com/office/powerpoint/2010/main" val="48642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many resources out there that provide a traffic calming toolkit of sorts – a description on the different types of traffic calming treatments and the types of effects they may have on motorist speed and volume. Since treatments will be included in another training I’ll refrain from listing those here.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However from a higher planning level there are a few resources that I have found helpful: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ITE’s Design Walkable Urban Throughfares: A Context Sensitive Approach provides information on network and corridor planning that can be very useful when talking to community about potential impacts of diverting motorist traffic to other streets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ITE recently published A Guide to Vertical Deflection Speed Reduction Techniques that discusses key planning issues, public engagement process, and before-after study information for elements such as speed humps.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Pennsylvania Department of Transportation released a traffic calming manual in 2012</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58D2E4C-30B2-4501-AA00-6208920ECA81}" type="slidenum">
              <a:rPr lang="en-US" smtClean="0"/>
              <a:t>13</a:t>
            </a:fld>
            <a:endParaRPr lang="en-US"/>
          </a:p>
        </p:txBody>
      </p:sp>
    </p:spTree>
    <p:extLst>
      <p:ext uri="{BB962C8B-B14F-4D97-AF65-F5344CB8AC3E}">
        <p14:creationId xmlns:p14="http://schemas.microsoft.com/office/powerpoint/2010/main" val="594228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D2E4C-30B2-4501-AA00-6208920ECA81}" type="slidenum">
              <a:rPr lang="en-US" smtClean="0"/>
              <a:t>15</a:t>
            </a:fld>
            <a:endParaRPr lang="en-US"/>
          </a:p>
        </p:txBody>
      </p:sp>
    </p:spTree>
    <p:extLst>
      <p:ext uri="{BB962C8B-B14F-4D97-AF65-F5344CB8AC3E}">
        <p14:creationId xmlns:p14="http://schemas.microsoft.com/office/powerpoint/2010/main" val="276607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D2E4C-30B2-4501-AA00-6208920ECA81}" type="slidenum">
              <a:rPr lang="en-US" smtClean="0"/>
              <a:t>16</a:t>
            </a:fld>
            <a:endParaRPr lang="en-US"/>
          </a:p>
        </p:txBody>
      </p:sp>
    </p:spTree>
    <p:extLst>
      <p:ext uri="{BB962C8B-B14F-4D97-AF65-F5344CB8AC3E}">
        <p14:creationId xmlns:p14="http://schemas.microsoft.com/office/powerpoint/2010/main" val="76672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4B96BF-6FB7-454F-A89D-872EE645B02C}" type="slidenum">
              <a:rPr lang="en-US" smtClean="0"/>
              <a:t>18</a:t>
            </a:fld>
            <a:endParaRPr lang="en-US"/>
          </a:p>
        </p:txBody>
      </p:sp>
    </p:spTree>
    <p:extLst>
      <p:ext uri="{BB962C8B-B14F-4D97-AF65-F5344CB8AC3E}">
        <p14:creationId xmlns:p14="http://schemas.microsoft.com/office/powerpoint/2010/main" val="407744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D2E4C-30B2-4501-AA00-6208920ECA81}" type="slidenum">
              <a:rPr lang="en-US" smtClean="0"/>
              <a:t>19</a:t>
            </a:fld>
            <a:endParaRPr lang="en-US"/>
          </a:p>
        </p:txBody>
      </p:sp>
    </p:spTree>
    <p:extLst>
      <p:ext uri="{BB962C8B-B14F-4D97-AF65-F5344CB8AC3E}">
        <p14:creationId xmlns:p14="http://schemas.microsoft.com/office/powerpoint/2010/main" val="67975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D2E4C-30B2-4501-AA00-6208920ECA81}" type="slidenum">
              <a:rPr lang="en-US" smtClean="0"/>
              <a:t>3</a:t>
            </a:fld>
            <a:endParaRPr lang="en-US"/>
          </a:p>
        </p:txBody>
      </p:sp>
    </p:spTree>
    <p:extLst>
      <p:ext uri="{BB962C8B-B14F-4D97-AF65-F5344CB8AC3E}">
        <p14:creationId xmlns:p14="http://schemas.microsoft.com/office/powerpoint/2010/main" val="387499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BC8D02ED-CF7B-4919-BD23-424B3B89FFCD}" type="slidenum">
              <a:rPr lang="en-US" smtClean="0"/>
              <a:t>5</a:t>
            </a:fld>
            <a:endParaRPr lang="en-US"/>
          </a:p>
        </p:txBody>
      </p:sp>
    </p:spTree>
    <p:extLst>
      <p:ext uri="{BB962C8B-B14F-4D97-AF65-F5344CB8AC3E}">
        <p14:creationId xmlns:p14="http://schemas.microsoft.com/office/powerpoint/2010/main" val="108025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D2E4C-30B2-4501-AA00-6208920ECA81}" type="slidenum">
              <a:rPr lang="en-US" smtClean="0"/>
              <a:t>6</a:t>
            </a:fld>
            <a:endParaRPr lang="en-US"/>
          </a:p>
        </p:txBody>
      </p:sp>
    </p:spTree>
    <p:extLst>
      <p:ext uri="{BB962C8B-B14F-4D97-AF65-F5344CB8AC3E}">
        <p14:creationId xmlns:p14="http://schemas.microsoft.com/office/powerpoint/2010/main" val="118436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8D2E4C-30B2-4501-AA00-6208920ECA81}" type="slidenum">
              <a:rPr lang="en-US" smtClean="0"/>
              <a:t>7</a:t>
            </a:fld>
            <a:endParaRPr lang="en-US"/>
          </a:p>
        </p:txBody>
      </p:sp>
    </p:spTree>
    <p:extLst>
      <p:ext uri="{BB962C8B-B14F-4D97-AF65-F5344CB8AC3E}">
        <p14:creationId xmlns:p14="http://schemas.microsoft.com/office/powerpoint/2010/main" val="393236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BC8D02ED-CF7B-4919-BD23-424B3B89FFCD}" type="slidenum">
              <a:rPr lang="en-US" smtClean="0"/>
              <a:t>8</a:t>
            </a:fld>
            <a:endParaRPr lang="en-US"/>
          </a:p>
        </p:txBody>
      </p:sp>
    </p:spTree>
    <p:extLst>
      <p:ext uri="{BB962C8B-B14F-4D97-AF65-F5344CB8AC3E}">
        <p14:creationId xmlns:p14="http://schemas.microsoft.com/office/powerpoint/2010/main" val="1650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15707-09AE-47E3-8E0E-B6CB03DAB32A}" type="slidenum">
              <a:rPr lang="en-US" smtClean="0"/>
              <a:t>9</a:t>
            </a:fld>
            <a:endParaRPr lang="en-US"/>
          </a:p>
        </p:txBody>
      </p:sp>
    </p:spTree>
    <p:extLst>
      <p:ext uri="{BB962C8B-B14F-4D97-AF65-F5344CB8AC3E}">
        <p14:creationId xmlns:p14="http://schemas.microsoft.com/office/powerpoint/2010/main" val="2274925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15707-09AE-47E3-8E0E-B6CB03DAB32A}" type="slidenum">
              <a:rPr lang="en-US" smtClean="0"/>
              <a:t>10</a:t>
            </a:fld>
            <a:endParaRPr lang="en-US"/>
          </a:p>
        </p:txBody>
      </p:sp>
    </p:spTree>
    <p:extLst>
      <p:ext uri="{BB962C8B-B14F-4D97-AF65-F5344CB8AC3E}">
        <p14:creationId xmlns:p14="http://schemas.microsoft.com/office/powerpoint/2010/main" val="238054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type of traffic calming that can be useful on higher volume streets that serve a larger purpose in the street network is road diets</a:t>
            </a:r>
          </a:p>
        </p:txBody>
      </p:sp>
      <p:sp>
        <p:nvSpPr>
          <p:cNvPr id="4" name="Slide Number Placeholder 3"/>
          <p:cNvSpPr>
            <a:spLocks noGrp="1"/>
          </p:cNvSpPr>
          <p:nvPr>
            <p:ph type="sldNum" sz="quarter" idx="5"/>
          </p:nvPr>
        </p:nvSpPr>
        <p:spPr/>
        <p:txBody>
          <a:bodyPr/>
          <a:lstStyle/>
          <a:p>
            <a:fld id="{18715707-09AE-47E3-8E0E-B6CB03DAB32A}" type="slidenum">
              <a:rPr lang="en-US" smtClean="0"/>
              <a:t>11</a:t>
            </a:fld>
            <a:endParaRPr lang="en-US"/>
          </a:p>
        </p:txBody>
      </p:sp>
    </p:spTree>
    <p:extLst>
      <p:ext uri="{BB962C8B-B14F-4D97-AF65-F5344CB8AC3E}">
        <p14:creationId xmlns:p14="http://schemas.microsoft.com/office/powerpoint/2010/main" val="88354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310205-AAB7-4E16-A122-32256DB72EDF}"/>
              </a:ext>
            </a:extLst>
          </p:cNvPr>
          <p:cNvSpPr>
            <a:spLocks noGrp="1"/>
          </p:cNvSpPr>
          <p:nvPr>
            <p:ph type="title"/>
          </p:nvPr>
        </p:nvSpPr>
        <p:spPr>
          <a:xfrm>
            <a:off x="612775" y="249517"/>
            <a:ext cx="10982850" cy="1150888"/>
          </a:xfrm>
          <a:prstGeom prst="rect">
            <a:avLst/>
          </a:prstGeom>
        </p:spPr>
        <p:txBody>
          <a:bodyPr/>
          <a:lstStyle>
            <a:lvl1pPr>
              <a:defRPr b="1"/>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D7F40AE-BAEB-4B99-8737-AFBDA558A12F}"/>
              </a:ext>
            </a:extLst>
          </p:cNvPr>
          <p:cNvSpPr>
            <a:spLocks noGrp="1"/>
          </p:cNvSpPr>
          <p:nvPr>
            <p:ph type="body" sz="quarter" idx="13"/>
          </p:nvPr>
        </p:nvSpPr>
        <p:spPr>
          <a:xfrm>
            <a:off x="612775" y="1707080"/>
            <a:ext cx="10982325" cy="4078288"/>
          </a:xfrm>
          <a:prstGeom prst="rect">
            <a:avLst/>
          </a:prstGeom>
        </p:spPr>
        <p:txBody>
          <a:bodyPr/>
          <a:lstStyle>
            <a:lvl1pPr marL="457200" indent="-457200">
              <a:buClr>
                <a:schemeClr val="accent1"/>
              </a:buClr>
              <a:buFont typeface="Wingdings" panose="05000000000000000000" pitchFamily="2" charset="2"/>
              <a:buChar char="§"/>
              <a:defRPr/>
            </a:lvl1pPr>
            <a:lvl2pPr marL="690563" indent="-346075">
              <a:buFont typeface="Wingdings" panose="05000000000000000000" pitchFamily="2" charset="2"/>
              <a:buChar char="§"/>
              <a:defRPr sz="2600"/>
            </a:lvl2pPr>
            <a:lvl3pPr marL="1027113" indent="-336550">
              <a:buFont typeface="Wingdings" panose="05000000000000000000" pitchFamily="2" charset="2"/>
              <a:buChar char="§"/>
              <a:defRPr sz="2600"/>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C61EDB02-2A3D-492B-AAF3-3C172E6C6758}"/>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0" name="Straight Connector 9">
            <a:extLst>
              <a:ext uri="{FF2B5EF4-FFF2-40B4-BE49-F238E27FC236}">
                <a16:creationId xmlns:a16="http://schemas.microsoft.com/office/drawing/2014/main" id="{25D20607-1BFC-43AB-9580-65BD56BE7F55}"/>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1" name="Date Placeholder 3">
            <a:extLst>
              <a:ext uri="{FF2B5EF4-FFF2-40B4-BE49-F238E27FC236}">
                <a16:creationId xmlns:a16="http://schemas.microsoft.com/office/drawing/2014/main" id="{332B4D0A-7C20-4BAB-BB5B-EBE922E86CC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2" name="Footer Placeholder 4">
            <a:extLst>
              <a:ext uri="{FF2B5EF4-FFF2-40B4-BE49-F238E27FC236}">
                <a16:creationId xmlns:a16="http://schemas.microsoft.com/office/drawing/2014/main" id="{6E8CB2FB-C313-4B60-B279-7771D2139361}"/>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1839643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Photo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FE96D4-2D34-4BCA-B2A2-686DB9A26992}"/>
              </a:ext>
            </a:extLst>
          </p:cNvPr>
          <p:cNvSpPr/>
          <p:nvPr userDrawn="1"/>
        </p:nvSpPr>
        <p:spPr>
          <a:xfrm>
            <a:off x="1" y="-72570"/>
            <a:ext cx="12192000" cy="5308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10AD50E-5982-4BAD-9D0B-6F4DBC3E9672}"/>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a:t>Click to edit Master text styles</a:t>
            </a:r>
          </a:p>
        </p:txBody>
      </p:sp>
      <p:sp>
        <p:nvSpPr>
          <p:cNvPr id="9" name="Picture Placeholder 8">
            <a:extLst>
              <a:ext uri="{FF2B5EF4-FFF2-40B4-BE49-F238E27FC236}">
                <a16:creationId xmlns:a16="http://schemas.microsoft.com/office/drawing/2014/main" id="{747702D8-6985-409E-8E6D-4011D9D81C99}"/>
              </a:ext>
            </a:extLst>
          </p:cNvPr>
          <p:cNvSpPr>
            <a:spLocks noGrp="1"/>
          </p:cNvSpPr>
          <p:nvPr>
            <p:ph type="pic" sz="quarter" idx="22"/>
          </p:nvPr>
        </p:nvSpPr>
        <p:spPr>
          <a:xfrm>
            <a:off x="0" y="-79894"/>
            <a:ext cx="12192000" cy="5315469"/>
          </a:xfrm>
          <a:prstGeom prst="rect">
            <a:avLst/>
          </a:prstGeom>
        </p:spPr>
        <p:txBody>
          <a:bodyPr/>
          <a:lstStyle>
            <a:lvl1pPr marL="0" indent="0">
              <a:buNone/>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921F3EC7-E6B4-445C-AD79-5389A4AB5DE7}"/>
              </a:ext>
            </a:extLst>
          </p:cNvPr>
          <p:cNvSpPr>
            <a:spLocks noGrp="1"/>
          </p:cNvSpPr>
          <p:nvPr>
            <p:ph type="sldNum" sz="quarter" idx="25"/>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10" name="Date Placeholder 3">
            <a:extLst>
              <a:ext uri="{FF2B5EF4-FFF2-40B4-BE49-F238E27FC236}">
                <a16:creationId xmlns:a16="http://schemas.microsoft.com/office/drawing/2014/main" id="{52186193-43E2-4C18-9F8E-4D775ECDCD15}"/>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1" name="Footer Placeholder 4">
            <a:extLst>
              <a:ext uri="{FF2B5EF4-FFF2-40B4-BE49-F238E27FC236}">
                <a16:creationId xmlns:a16="http://schemas.microsoft.com/office/drawing/2014/main" id="{3A942167-E109-41A5-9E72-ADF2FD7E282A}"/>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3850218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abl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0AD50E-5982-4BAD-9D0B-6F4DBC3E9672}"/>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a:t>Click to edit Master text styles</a:t>
            </a:r>
          </a:p>
        </p:txBody>
      </p:sp>
      <p:sp>
        <p:nvSpPr>
          <p:cNvPr id="7" name="Slide Number Placeholder 6">
            <a:extLst>
              <a:ext uri="{FF2B5EF4-FFF2-40B4-BE49-F238E27FC236}">
                <a16:creationId xmlns:a16="http://schemas.microsoft.com/office/drawing/2014/main" id="{05EC66D7-C20E-4C5F-A641-9B870D011397}"/>
              </a:ext>
            </a:extLst>
          </p:cNvPr>
          <p:cNvSpPr>
            <a:spLocks noGrp="1"/>
          </p:cNvSpPr>
          <p:nvPr>
            <p:ph type="sldNum" sz="quarter" idx="29"/>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9" name="Date Placeholder 3">
            <a:extLst>
              <a:ext uri="{FF2B5EF4-FFF2-40B4-BE49-F238E27FC236}">
                <a16:creationId xmlns:a16="http://schemas.microsoft.com/office/drawing/2014/main" id="{B1B600F4-25F7-47D9-BCF5-61D086E604FF}"/>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0" name="Footer Placeholder 4">
            <a:extLst>
              <a:ext uri="{FF2B5EF4-FFF2-40B4-BE49-F238E27FC236}">
                <a16:creationId xmlns:a16="http://schemas.microsoft.com/office/drawing/2014/main" id="{D8666342-18A5-4EC0-8C70-E4BC790C9FC0}"/>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
        <p:nvSpPr>
          <p:cNvPr id="12" name="Table Placeholder 3">
            <a:extLst>
              <a:ext uri="{FF2B5EF4-FFF2-40B4-BE49-F238E27FC236}">
                <a16:creationId xmlns:a16="http://schemas.microsoft.com/office/drawing/2014/main" id="{7BDAA9E5-738C-497A-901C-8589FBF3593A}"/>
              </a:ext>
            </a:extLst>
          </p:cNvPr>
          <p:cNvSpPr>
            <a:spLocks noGrp="1"/>
          </p:cNvSpPr>
          <p:nvPr>
            <p:ph type="tbl" sz="quarter" idx="26"/>
          </p:nvPr>
        </p:nvSpPr>
        <p:spPr>
          <a:xfrm>
            <a:off x="612948" y="478302"/>
            <a:ext cx="10982851" cy="4846693"/>
          </a:xfrm>
          <a:prstGeom prst="rect">
            <a:avLst/>
          </a:prstGeom>
        </p:spPr>
        <p:txBody>
          <a:bodyPr/>
          <a:lstStyle>
            <a:lvl1pPr marL="0" indent="0">
              <a:buNone/>
              <a:defRPr/>
            </a:lvl1pPr>
          </a:lstStyle>
          <a:p>
            <a:r>
              <a:rPr lang="en-US"/>
              <a:t>Click icon to add table</a:t>
            </a:r>
            <a:endParaRPr lang="en-US" dirty="0"/>
          </a:p>
        </p:txBody>
      </p:sp>
    </p:spTree>
    <p:extLst>
      <p:ext uri="{BB962C8B-B14F-4D97-AF65-F5344CB8AC3E}">
        <p14:creationId xmlns:p14="http://schemas.microsoft.com/office/powerpoint/2010/main" val="301996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ransparent Text Boxes">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67794F9-6A2E-4357-BD91-FA5BDA232FD8}"/>
              </a:ext>
            </a:extLst>
          </p:cNvPr>
          <p:cNvSpPr>
            <a:spLocks noGrp="1"/>
          </p:cNvSpPr>
          <p:nvPr>
            <p:ph type="pic" idx="1"/>
          </p:nvPr>
        </p:nvSpPr>
        <p:spPr>
          <a:xfrm>
            <a:off x="0" y="0"/>
            <a:ext cx="12192000" cy="6858000"/>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7BE1FCA0-1DF2-4856-8E45-EED48F31D2B3}"/>
              </a:ext>
            </a:extLst>
          </p:cNvPr>
          <p:cNvSpPr>
            <a:spLocks noGrp="1"/>
          </p:cNvSpPr>
          <p:nvPr>
            <p:ph type="title" hasCustomPrompt="1"/>
          </p:nvPr>
        </p:nvSpPr>
        <p:spPr>
          <a:xfrm>
            <a:off x="0" y="304800"/>
            <a:ext cx="12192000" cy="756303"/>
          </a:xfrm>
          <a:prstGeom prst="rect">
            <a:avLst/>
          </a:prstGeom>
          <a:solidFill>
            <a:schemeClr val="bg1">
              <a:alpha val="80000"/>
            </a:schemeClr>
          </a:solidFill>
        </p:spPr>
        <p:txBody>
          <a:bodyPr anchor="ctr"/>
          <a:lstStyle>
            <a:lvl1pPr>
              <a:defRPr sz="3200" b="1">
                <a:solidFill>
                  <a:schemeClr val="tx2"/>
                </a:solidFill>
                <a:effectLst/>
                <a:latin typeface="+mn-lt"/>
              </a:defRPr>
            </a:lvl1pPr>
          </a:lstStyle>
          <a:p>
            <a:r>
              <a:rPr lang="en-US" dirty="0"/>
              <a:t>  Click to edit Master title style</a:t>
            </a:r>
          </a:p>
        </p:txBody>
      </p:sp>
      <p:sp>
        <p:nvSpPr>
          <p:cNvPr id="14" name="Text Placeholder 13">
            <a:extLst>
              <a:ext uri="{FF2B5EF4-FFF2-40B4-BE49-F238E27FC236}">
                <a16:creationId xmlns:a16="http://schemas.microsoft.com/office/drawing/2014/main" id="{CF814C19-FD28-4FD3-87E0-6508836ACE6E}"/>
              </a:ext>
            </a:extLst>
          </p:cNvPr>
          <p:cNvSpPr>
            <a:spLocks noGrp="1"/>
          </p:cNvSpPr>
          <p:nvPr>
            <p:ph type="body" sz="quarter" idx="13"/>
          </p:nvPr>
        </p:nvSpPr>
        <p:spPr>
          <a:xfrm>
            <a:off x="6891338" y="1309688"/>
            <a:ext cx="4704461" cy="4532312"/>
          </a:xfrm>
          <a:prstGeom prst="rect">
            <a:avLst/>
          </a:prstGeom>
          <a:solidFill>
            <a:schemeClr val="bg1">
              <a:alpha val="80000"/>
            </a:schemeClr>
          </a:solidFill>
        </p:spPr>
        <p:txBody>
          <a:bodyPr lIns="274320" tIns="182880"/>
          <a:lstStyle>
            <a:lvl1pPr marL="457200" indent="-457200">
              <a:buFont typeface="Wingdings" panose="05000000000000000000" pitchFamily="2" charset="2"/>
              <a:buChar char="§"/>
              <a:defRPr/>
            </a:lvl1pPr>
            <a:lvl2pPr marL="690563" indent="-346075">
              <a:buFont typeface="Wingdings" panose="05000000000000000000" pitchFamily="2" charset="2"/>
              <a:buChar char="§"/>
              <a:defRPr/>
            </a:lvl2pPr>
            <a:lvl3pPr marL="1027113" indent="-33655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966DD985-D32A-4A0B-97EC-B061034E1252}"/>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10" name="Date Placeholder 3">
            <a:extLst>
              <a:ext uri="{FF2B5EF4-FFF2-40B4-BE49-F238E27FC236}">
                <a16:creationId xmlns:a16="http://schemas.microsoft.com/office/drawing/2014/main" id="{EC2B9130-C97B-469E-B93E-ACC21F782D54}"/>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1" name="Footer Placeholder 4">
            <a:extLst>
              <a:ext uri="{FF2B5EF4-FFF2-40B4-BE49-F238E27FC236}">
                <a16:creationId xmlns:a16="http://schemas.microsoft.com/office/drawing/2014/main" id="{C7A198C0-F08C-4BDE-B38C-CAADD863E2BC}"/>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2271107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020AB0-A2FE-421F-9EF6-7227E8109C83}"/>
              </a:ext>
            </a:extLst>
          </p:cNvPr>
          <p:cNvSpPr>
            <a:spLocks noGrp="1"/>
          </p:cNvSpPr>
          <p:nvPr>
            <p:ph sz="quarter" idx="17"/>
          </p:nvPr>
        </p:nvSpPr>
        <p:spPr>
          <a:xfrm>
            <a:off x="0" y="0"/>
            <a:ext cx="12192000" cy="6858000"/>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82016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a_Title with Content_Whi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310205-AAB7-4E16-A122-32256DB72EDF}"/>
              </a:ext>
            </a:extLst>
          </p:cNvPr>
          <p:cNvSpPr>
            <a:spLocks noGrp="1"/>
          </p:cNvSpPr>
          <p:nvPr>
            <p:ph type="title"/>
          </p:nvPr>
        </p:nvSpPr>
        <p:spPr>
          <a:xfrm>
            <a:off x="612775" y="422037"/>
            <a:ext cx="10982850" cy="1150888"/>
          </a:xfrm>
        </p:spPr>
        <p:txBody>
          <a:bodyPr/>
          <a:lstStyle>
            <a:lvl1pPr>
              <a:defRPr b="1"/>
            </a:lvl1pPr>
          </a:lstStyle>
          <a:p>
            <a:r>
              <a:rPr lang="en-US"/>
              <a:t>Click to edit Master title style</a:t>
            </a:r>
          </a:p>
        </p:txBody>
      </p:sp>
      <p:sp>
        <p:nvSpPr>
          <p:cNvPr id="4" name="Text Placeholder 3">
            <a:extLst>
              <a:ext uri="{FF2B5EF4-FFF2-40B4-BE49-F238E27FC236}">
                <a16:creationId xmlns:a16="http://schemas.microsoft.com/office/drawing/2014/main" id="{8D7F40AE-BAEB-4B99-8737-AFBDA558A12F}"/>
              </a:ext>
            </a:extLst>
          </p:cNvPr>
          <p:cNvSpPr>
            <a:spLocks noGrp="1"/>
          </p:cNvSpPr>
          <p:nvPr>
            <p:ph type="body" sz="quarter" idx="13"/>
          </p:nvPr>
        </p:nvSpPr>
        <p:spPr>
          <a:xfrm>
            <a:off x="612775" y="1879600"/>
            <a:ext cx="10982325" cy="4078288"/>
          </a:xfrm>
        </p:spPr>
        <p:txBody>
          <a:bodyPr/>
          <a:lstStyle>
            <a:lvl1pPr marL="344488" indent="-344488">
              <a:buClr>
                <a:schemeClr val="tx1"/>
              </a:buClr>
              <a:buFont typeface="Wingdings" panose="05000000000000000000" pitchFamily="2" charset="2"/>
              <a:buChar char="§"/>
              <a:defRPr/>
            </a:lvl1pPr>
          </a:lstStyle>
          <a:p>
            <a:pPr lvl="0"/>
            <a:r>
              <a:rPr lang="en-US"/>
              <a:t>Edit Master text styles</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53FC279A-ADD4-4113-B361-623C23DA4B06}"/>
              </a:ext>
            </a:extLst>
          </p:cNvPr>
          <p:cNvSpPr>
            <a:spLocks noGrp="1"/>
          </p:cNvSpPr>
          <p:nvPr>
            <p:ph type="dt" sz="half" idx="14"/>
          </p:nvPr>
        </p:nvSpPr>
        <p:spPr/>
        <p:txBody>
          <a:bodyPr/>
          <a:lstStyle/>
          <a:p>
            <a:fld id="{66B9348B-8E48-476D-8FA0-B56DE679162D}" type="datetime1">
              <a:rPr lang="en-US" smtClean="0"/>
              <a:t>5/8/2026</a:t>
            </a:fld>
            <a:endParaRPr lang="en-US"/>
          </a:p>
        </p:txBody>
      </p:sp>
      <p:sp>
        <p:nvSpPr>
          <p:cNvPr id="8" name="Footer Placeholder 7">
            <a:extLst>
              <a:ext uri="{FF2B5EF4-FFF2-40B4-BE49-F238E27FC236}">
                <a16:creationId xmlns:a16="http://schemas.microsoft.com/office/drawing/2014/main" id="{05956038-FDF3-494F-B3F0-11451C72F01B}"/>
              </a:ext>
            </a:extLst>
          </p:cNvPr>
          <p:cNvSpPr>
            <a:spLocks noGrp="1"/>
          </p:cNvSpPr>
          <p:nvPr>
            <p:ph type="ftr" sz="quarter" idx="15"/>
          </p:nvPr>
        </p:nvSpPr>
        <p:spPr/>
        <p:txBody>
          <a:bodyPr/>
          <a:lstStyle/>
          <a:p>
            <a:r>
              <a:rPr lang="en-US"/>
              <a:t>//   To put in or delete a footer, go to Insert&gt;Header&amp;Footer</a:t>
            </a:r>
          </a:p>
        </p:txBody>
      </p:sp>
      <p:sp>
        <p:nvSpPr>
          <p:cNvPr id="9" name="Slide Number Placeholder 8">
            <a:extLst>
              <a:ext uri="{FF2B5EF4-FFF2-40B4-BE49-F238E27FC236}">
                <a16:creationId xmlns:a16="http://schemas.microsoft.com/office/drawing/2014/main" id="{C61EDB02-2A3D-492B-AAF3-3C172E6C6758}"/>
              </a:ext>
            </a:extLst>
          </p:cNvPr>
          <p:cNvSpPr>
            <a:spLocks noGrp="1"/>
          </p:cNvSpPr>
          <p:nvPr>
            <p:ph type="sldNum" sz="quarter" idx="16"/>
          </p:nvPr>
        </p:nvSpPr>
        <p:spPr/>
        <p:txBody>
          <a:bodyPr/>
          <a:lstStyle/>
          <a:p>
            <a:fld id="{CDE95EEC-9C03-4FB2-AF15-ECAA574C78B0}" type="slidenum">
              <a:rPr lang="en-US" smtClean="0"/>
              <a:pPr/>
              <a:t>‹#›</a:t>
            </a:fld>
            <a:endParaRPr lang="en-US"/>
          </a:p>
        </p:txBody>
      </p:sp>
    </p:spTree>
    <p:extLst>
      <p:ext uri="{BB962C8B-B14F-4D97-AF65-F5344CB8AC3E}">
        <p14:creationId xmlns:p14="http://schemas.microsoft.com/office/powerpoint/2010/main" val="4209622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b_Title with Content_White">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4802822-62F5-4BCD-9751-77C4DB3660D5}"/>
              </a:ext>
            </a:extLst>
          </p:cNvPr>
          <p:cNvSpPr>
            <a:spLocks noGrp="1"/>
          </p:cNvSpPr>
          <p:nvPr>
            <p:ph type="sldNum" sz="quarter" idx="12"/>
          </p:nvPr>
        </p:nvSpPr>
        <p:spPr/>
        <p:txBody>
          <a:bodyPr/>
          <a:lstStyle/>
          <a:p>
            <a:fld id="{CDE95EEC-9C03-4FB2-AF15-ECAA574C78B0}" type="slidenum">
              <a:rPr lang="en-US" smtClean="0"/>
              <a:pPr/>
              <a:t>‹#›</a:t>
            </a:fld>
            <a:endParaRPr lang="en-US"/>
          </a:p>
        </p:txBody>
      </p:sp>
      <p:sp>
        <p:nvSpPr>
          <p:cNvPr id="6" name="Title 5">
            <a:extLst>
              <a:ext uri="{FF2B5EF4-FFF2-40B4-BE49-F238E27FC236}">
                <a16:creationId xmlns:a16="http://schemas.microsoft.com/office/drawing/2014/main" id="{96310205-AAB7-4E16-A122-32256DB72EDF}"/>
              </a:ext>
            </a:extLst>
          </p:cNvPr>
          <p:cNvSpPr>
            <a:spLocks noGrp="1"/>
          </p:cNvSpPr>
          <p:nvPr>
            <p:ph type="title"/>
          </p:nvPr>
        </p:nvSpPr>
        <p:spPr/>
        <p:txBody>
          <a:bodyPr/>
          <a:lstStyle>
            <a:lvl1pPr>
              <a:defRPr b="1"/>
            </a:lvl1pPr>
          </a:lstStyle>
          <a:p>
            <a:r>
              <a:rPr lang="en-US"/>
              <a:t>Click to edit Master title style</a:t>
            </a:r>
          </a:p>
        </p:txBody>
      </p:sp>
      <p:sp>
        <p:nvSpPr>
          <p:cNvPr id="4" name="Text Placeholder 3">
            <a:extLst>
              <a:ext uri="{FF2B5EF4-FFF2-40B4-BE49-F238E27FC236}">
                <a16:creationId xmlns:a16="http://schemas.microsoft.com/office/drawing/2014/main" id="{8D7F40AE-BAEB-4B99-8737-AFBDA558A12F}"/>
              </a:ext>
            </a:extLst>
          </p:cNvPr>
          <p:cNvSpPr>
            <a:spLocks noGrp="1"/>
          </p:cNvSpPr>
          <p:nvPr>
            <p:ph type="body" sz="quarter" idx="13"/>
          </p:nvPr>
        </p:nvSpPr>
        <p:spPr>
          <a:xfrm>
            <a:off x="612775" y="1879600"/>
            <a:ext cx="10982325" cy="4078288"/>
          </a:xfrm>
        </p:spPr>
        <p:txBody>
          <a:bodyPr/>
          <a:lstStyle>
            <a:lvl1pPr marL="0" indent="0">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606902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ransition_Red_w dots">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A2709-3307-417A-A637-663FD5EB3EE2}"/>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01</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1" name="Date Placeholder 2">
            <a:extLst>
              <a:ext uri="{FF2B5EF4-FFF2-40B4-BE49-F238E27FC236}">
                <a16:creationId xmlns:a16="http://schemas.microsoft.com/office/drawing/2014/main" id="{92F3535B-260A-4BD8-B0B8-FC13FF5652E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2" name="Footer Placeholder 4">
            <a:extLst>
              <a:ext uri="{FF2B5EF4-FFF2-40B4-BE49-F238E27FC236}">
                <a16:creationId xmlns:a16="http://schemas.microsoft.com/office/drawing/2014/main" id="{4CC55B66-98F8-4609-A685-184205D26D1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pic>
        <p:nvPicPr>
          <p:cNvPr id="13" name="Picture 12">
            <a:extLst>
              <a:ext uri="{FF2B5EF4-FFF2-40B4-BE49-F238E27FC236}">
                <a16:creationId xmlns:a16="http://schemas.microsoft.com/office/drawing/2014/main" id="{C568DBD8-176F-4A88-8298-4A768006DE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pic>
        <p:nvPicPr>
          <p:cNvPr id="15" name="Graphic 16">
            <a:extLst>
              <a:ext uri="{FF2B5EF4-FFF2-40B4-BE49-F238E27FC236}">
                <a16:creationId xmlns:a16="http://schemas.microsoft.com/office/drawing/2014/main" id="{EA6C01C4-3016-49D6-A057-F2C2065BED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3" name="Text Placeholder 2">
            <a:extLst>
              <a:ext uri="{FF2B5EF4-FFF2-40B4-BE49-F238E27FC236}">
                <a16:creationId xmlns:a16="http://schemas.microsoft.com/office/drawing/2014/main" id="{95916BA0-7AE4-4781-906F-EC1B94355982}"/>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215777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707D-FEF2-83D4-E992-20AA170B5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1119B-2038-5EC4-0ACC-C0AADDD107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DD7B-13C7-B357-6EFE-35F01FC896C2}"/>
              </a:ext>
            </a:extLst>
          </p:cNvPr>
          <p:cNvSpPr>
            <a:spLocks noGrp="1"/>
          </p:cNvSpPr>
          <p:nvPr>
            <p:ph type="dt" sz="half" idx="10"/>
          </p:nvPr>
        </p:nvSpPr>
        <p:spPr/>
        <p:txBody>
          <a:bodyPr/>
          <a:lstStyle/>
          <a:p>
            <a:fld id="{A5F7094F-3937-4002-B63E-C8E5ECEA7BC5}" type="datetimeFigureOut">
              <a:rPr lang="en-US" smtClean="0"/>
              <a:t>5/8/2026</a:t>
            </a:fld>
            <a:endParaRPr lang="en-US"/>
          </a:p>
        </p:txBody>
      </p:sp>
      <p:sp>
        <p:nvSpPr>
          <p:cNvPr id="5" name="Footer Placeholder 4">
            <a:extLst>
              <a:ext uri="{FF2B5EF4-FFF2-40B4-BE49-F238E27FC236}">
                <a16:creationId xmlns:a16="http://schemas.microsoft.com/office/drawing/2014/main" id="{066ECE08-8962-90BD-40AB-772A9FD55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3A850-F3C8-EC30-AAA2-C39F252CF5AD}"/>
              </a:ext>
            </a:extLst>
          </p:cNvPr>
          <p:cNvSpPr>
            <a:spLocks noGrp="1"/>
          </p:cNvSpPr>
          <p:nvPr>
            <p:ph type="sldNum" sz="quarter" idx="12"/>
          </p:nvPr>
        </p:nvSpPr>
        <p:spPr/>
        <p:txBody>
          <a:bodyPr/>
          <a:lstStyle/>
          <a:p>
            <a:fld id="{CA63F725-2F45-4336-9E2E-AB0BCDB2C109}" type="slidenum">
              <a:rPr lang="en-US" smtClean="0"/>
              <a:t>‹#›</a:t>
            </a:fld>
            <a:endParaRPr lang="en-US"/>
          </a:p>
        </p:txBody>
      </p:sp>
    </p:spTree>
    <p:extLst>
      <p:ext uri="{BB962C8B-B14F-4D97-AF65-F5344CB8AC3E}">
        <p14:creationId xmlns:p14="http://schemas.microsoft.com/office/powerpoint/2010/main" val="1764004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F5F-FA43-4B8A-B575-115D7099B6B8}"/>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1DF767F2-632B-4A6C-B54F-027039145E4D}"/>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Content Placeholder 2">
            <a:extLst>
              <a:ext uri="{FF2B5EF4-FFF2-40B4-BE49-F238E27FC236}">
                <a16:creationId xmlns:a16="http://schemas.microsoft.com/office/drawing/2014/main" id="{E1918775-D517-496B-9F8E-1A046060FB81}"/>
              </a:ext>
            </a:extLst>
          </p:cNvPr>
          <p:cNvSpPr>
            <a:spLocks noGrp="1"/>
          </p:cNvSpPr>
          <p:nvPr>
            <p:ph idx="1"/>
          </p:nvPr>
        </p:nvSpPr>
        <p:spPr>
          <a:xfrm>
            <a:off x="612949" y="1709928"/>
            <a:ext cx="10982850" cy="3950921"/>
          </a:xfrm>
          <a:prstGeom prst="rect">
            <a:avLst/>
          </a:prstGeom>
        </p:spPr>
        <p:txBody>
          <a:bodyPr lIns="0"/>
          <a:lstStyle>
            <a:lvl1pPr marL="457200" indent="-457200">
              <a:buClr>
                <a:schemeClr val="bg1"/>
              </a:buClr>
              <a:buFont typeface="Wingdings" panose="05000000000000000000" pitchFamily="2" charset="2"/>
              <a:buChar char="§"/>
              <a:defRPr>
                <a:solidFill>
                  <a:schemeClr val="bg1"/>
                </a:solidFill>
              </a:defRPr>
            </a:lvl1pPr>
            <a:lvl2pPr marL="685800" indent="-342900">
              <a:buClr>
                <a:schemeClr val="bg1"/>
              </a:buClr>
              <a:buFont typeface="Wingdings" panose="05000000000000000000" pitchFamily="2" charset="2"/>
              <a:buChar char="§"/>
              <a:tabLst/>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vl4pPr marL="1600200" indent="-228600">
              <a:buClr>
                <a:schemeClr val="bg1"/>
              </a:buClr>
              <a:buFont typeface="Wingdings" panose="05000000000000000000" pitchFamily="2" charset="2"/>
              <a:buChar char="§"/>
              <a:defRPr>
                <a:solidFill>
                  <a:schemeClr val="bg1"/>
                </a:solidFill>
              </a:defRPr>
            </a:lvl4pPr>
            <a:lvl5pPr marL="2057400" indent="-228600">
              <a:buClr>
                <a:schemeClr val="bg1"/>
              </a:buClr>
              <a:buFont typeface="Wingdings" panose="05000000000000000000" pitchFamily="2" charset="2"/>
              <a:buChar cha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cxnSp>
        <p:nvCxnSpPr>
          <p:cNvPr id="7" name="Straight Connector 6">
            <a:extLst>
              <a:ext uri="{FF2B5EF4-FFF2-40B4-BE49-F238E27FC236}">
                <a16:creationId xmlns:a16="http://schemas.microsoft.com/office/drawing/2014/main" id="{1D3A6EF2-AC90-4EC1-A3A1-2476CEF513C7}"/>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8" name="Date Placeholder 3">
            <a:extLst>
              <a:ext uri="{FF2B5EF4-FFF2-40B4-BE49-F238E27FC236}">
                <a16:creationId xmlns:a16="http://schemas.microsoft.com/office/drawing/2014/main" id="{656124E6-F711-4B3D-A869-EF859246B89A}"/>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BC342973-0FAC-4D17-B07B-B942A90703E7}"/>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831129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77C0A-1A80-42B7-BCCE-EAFF260AF8F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428C852E-4EBA-41C6-B0C9-B6453100CFC0}"/>
              </a:ext>
            </a:extLst>
          </p:cNvPr>
          <p:cNvSpPr>
            <a:spLocks noGrp="1"/>
          </p:cNvSpPr>
          <p:nvPr>
            <p:ph type="sldNum" sz="quarter" idx="11"/>
          </p:nvPr>
        </p:nvSpPr>
        <p:spPr/>
        <p:txBody>
          <a:bodyPr/>
          <a:lstStyle/>
          <a:p>
            <a:fld id="{CDE95EEC-9C03-4FB2-AF15-ECAA574C78B0}" type="slidenum">
              <a:rPr lang="en-US" smtClean="0"/>
              <a:pPr/>
              <a:t>‹#›</a:t>
            </a:fld>
            <a:endParaRPr lang="en-US" dirty="0"/>
          </a:p>
        </p:txBody>
      </p:sp>
      <p:cxnSp>
        <p:nvCxnSpPr>
          <p:cNvPr id="6" name="Straight Connector 5">
            <a:extLst>
              <a:ext uri="{FF2B5EF4-FFF2-40B4-BE49-F238E27FC236}">
                <a16:creationId xmlns:a16="http://schemas.microsoft.com/office/drawing/2014/main" id="{EE0CF059-60B8-43AA-9B58-19E546DBDC75}"/>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7" name="Content Placeholder 3">
            <a:extLst>
              <a:ext uri="{FF2B5EF4-FFF2-40B4-BE49-F238E27FC236}">
                <a16:creationId xmlns:a16="http://schemas.microsoft.com/office/drawing/2014/main" id="{5CF6531A-80A4-4981-966B-631B23B92252}"/>
              </a:ext>
            </a:extLst>
          </p:cNvPr>
          <p:cNvSpPr>
            <a:spLocks noGrp="1"/>
          </p:cNvSpPr>
          <p:nvPr>
            <p:ph sz="half" idx="2"/>
          </p:nvPr>
        </p:nvSpPr>
        <p:spPr>
          <a:xfrm>
            <a:off x="6096000" y="1709928"/>
            <a:ext cx="5499799" cy="3945470"/>
          </a:xfrm>
          <a:prstGeom prst="rect">
            <a:avLst/>
          </a:prstGeom>
        </p:spPr>
        <p:txBody>
          <a:bodyPr lIns="0"/>
          <a:lstStyle>
            <a:lvl1pPr marL="457200" indent="-457200">
              <a:buClr>
                <a:schemeClr val="bg1"/>
              </a:buClr>
              <a:buFont typeface="Wingdings" panose="05000000000000000000" pitchFamily="2" charset="2"/>
              <a:buChar char="§"/>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vl4pPr marL="1657350" indent="-285750">
              <a:buClr>
                <a:schemeClr val="bg1"/>
              </a:buClr>
              <a:buFont typeface="Wingdings" panose="05000000000000000000" pitchFamily="2" charset="2"/>
              <a:buChar char="§"/>
              <a:defRPr>
                <a:solidFill>
                  <a:schemeClr val="bg1"/>
                </a:solidFill>
              </a:defRPr>
            </a:lvl4pPr>
            <a:lvl5pPr marL="2114550" indent="-285750">
              <a:buClr>
                <a:schemeClr val="bg1"/>
              </a:buClr>
              <a:buFont typeface="Wingdings" panose="05000000000000000000" pitchFamily="2" charset="2"/>
              <a:buChar cha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44FB1A2-7E2F-448E-80F4-108B0B9CB96A}"/>
              </a:ext>
            </a:extLst>
          </p:cNvPr>
          <p:cNvSpPr>
            <a:spLocks noGrp="1"/>
          </p:cNvSpPr>
          <p:nvPr>
            <p:ph sz="half" idx="14"/>
          </p:nvPr>
        </p:nvSpPr>
        <p:spPr>
          <a:xfrm>
            <a:off x="612949" y="1709928"/>
            <a:ext cx="5235192" cy="3945470"/>
          </a:xfrm>
          <a:prstGeom prst="rect">
            <a:avLst/>
          </a:prstGeom>
        </p:spPr>
        <p:txBody>
          <a:bodyPr lIns="0"/>
          <a:lstStyle>
            <a:lvl1pPr marL="457200" indent="-457200">
              <a:buClr>
                <a:schemeClr val="bg1"/>
              </a:buClr>
              <a:buFont typeface="Wingdings" panose="05000000000000000000" pitchFamily="2" charset="2"/>
              <a:buChar char="§"/>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vl4pPr marL="1657350" indent="-285750">
              <a:buClr>
                <a:schemeClr val="bg1"/>
              </a:buClr>
              <a:buFont typeface="Wingdings" panose="05000000000000000000" pitchFamily="2" charset="2"/>
              <a:buChar char="§"/>
              <a:defRPr>
                <a:solidFill>
                  <a:schemeClr val="bg1"/>
                </a:solidFill>
              </a:defRPr>
            </a:lvl4pPr>
            <a:lvl5pPr marL="2114550" indent="-285750">
              <a:buClr>
                <a:schemeClr val="bg1"/>
              </a:buClr>
              <a:buFont typeface="Wingdings" panose="05000000000000000000" pitchFamily="2" charset="2"/>
              <a:buChar cha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132DC492-A0C6-4C48-BB1C-D14154F1A285}"/>
              </a:ext>
            </a:extLst>
          </p:cNvPr>
          <p:cNvSpPr>
            <a:spLocks noGrp="1"/>
          </p:cNvSpPr>
          <p:nvPr>
            <p:ph type="dt" sz="half" idx="15"/>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0" name="Footer Placeholder 4">
            <a:extLst>
              <a:ext uri="{FF2B5EF4-FFF2-40B4-BE49-F238E27FC236}">
                <a16:creationId xmlns:a16="http://schemas.microsoft.com/office/drawing/2014/main" id="{25D2A445-BB45-4FFA-B09C-A24E19BF410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19148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A780A8-87C4-4616-BD3A-82B01B05D364}"/>
              </a:ext>
            </a:extLst>
          </p:cNvPr>
          <p:cNvSpPr>
            <a:spLocks noGrp="1"/>
          </p:cNvSpPr>
          <p:nvPr>
            <p:ph sz="half" idx="2"/>
          </p:nvPr>
        </p:nvSpPr>
        <p:spPr>
          <a:xfrm>
            <a:off x="6197600" y="1706523"/>
            <a:ext cx="5398199" cy="4009290"/>
          </a:xfrm>
          <a:prstGeom prst="rect">
            <a:avLst/>
          </a:prstGeom>
        </p:spPr>
        <p:txBody>
          <a:bodyPr lIns="0"/>
          <a:lstStyle>
            <a:lvl1pPr marL="457200" indent="-457200">
              <a:buClr>
                <a:schemeClr val="accent1"/>
              </a:buClr>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E9A99B8A-CE8E-4759-9039-E6A580E7D1BF}"/>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6CD167BD-3694-415F-8B25-EAF59F04B8C3}"/>
              </a:ext>
            </a:extLst>
          </p:cNvPr>
          <p:cNvSpPr>
            <a:spLocks noGrp="1"/>
          </p:cNvSpPr>
          <p:nvPr>
            <p:ph sz="half" idx="13"/>
          </p:nvPr>
        </p:nvSpPr>
        <p:spPr>
          <a:xfrm>
            <a:off x="612949" y="1706523"/>
            <a:ext cx="5239512" cy="4009290"/>
          </a:xfrm>
          <a:prstGeom prst="rect">
            <a:avLst/>
          </a:prstGeom>
        </p:spPr>
        <p:txBody>
          <a:bodyPr lIns="0"/>
          <a:lstStyle>
            <a:lvl1pPr marL="457200" indent="-457200">
              <a:buClr>
                <a:schemeClr val="accent1"/>
              </a:buClr>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595D6102-F38A-43BB-8C8D-BAEE487809C2}"/>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1" name="Straight Connector 10">
            <a:extLst>
              <a:ext uri="{FF2B5EF4-FFF2-40B4-BE49-F238E27FC236}">
                <a16:creationId xmlns:a16="http://schemas.microsoft.com/office/drawing/2014/main" id="{D0B249ED-F0D0-4BF3-9A98-84194911FC6B}"/>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2" name="Date Placeholder 3">
            <a:extLst>
              <a:ext uri="{FF2B5EF4-FFF2-40B4-BE49-F238E27FC236}">
                <a16:creationId xmlns:a16="http://schemas.microsoft.com/office/drawing/2014/main" id="{4F1A66CC-BD74-4D39-B32A-8C3DC7543D26}"/>
              </a:ext>
            </a:extLst>
          </p:cNvPr>
          <p:cNvSpPr>
            <a:spLocks noGrp="1"/>
          </p:cNvSpPr>
          <p:nvPr>
            <p:ph type="dt" sz="half" idx="17"/>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3" name="Footer Placeholder 4">
            <a:extLst>
              <a:ext uri="{FF2B5EF4-FFF2-40B4-BE49-F238E27FC236}">
                <a16:creationId xmlns:a16="http://schemas.microsoft.com/office/drawing/2014/main" id="{4293F905-F328-44A4-9EC1-283BD460ABF8}"/>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3296578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7CFA-6DB7-4071-BB04-3C3300DFF27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1D161D35-97A2-438C-902F-791906BEFD0C}"/>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Picture Placeholder 4">
            <a:extLst>
              <a:ext uri="{FF2B5EF4-FFF2-40B4-BE49-F238E27FC236}">
                <a16:creationId xmlns:a16="http://schemas.microsoft.com/office/drawing/2014/main" id="{57D1D32C-E19C-4E86-AA7B-1686D4F7088B}"/>
              </a:ext>
            </a:extLst>
          </p:cNvPr>
          <p:cNvSpPr>
            <a:spLocks noGrp="1"/>
          </p:cNvSpPr>
          <p:nvPr>
            <p:ph type="pic" sz="quarter" idx="13"/>
          </p:nvPr>
        </p:nvSpPr>
        <p:spPr>
          <a:xfrm>
            <a:off x="5796450" y="1706523"/>
            <a:ext cx="2838017" cy="1810536"/>
          </a:xfrm>
          <a:prstGeom prst="rect">
            <a:avLst/>
          </a:prstGeom>
        </p:spPr>
        <p:txBody>
          <a:bodyPr/>
          <a:lstStyle>
            <a:lvl1pPr marL="0" indent="0">
              <a:buNone/>
              <a:defRPr>
                <a:solidFill>
                  <a:schemeClr val="bg1"/>
                </a:solidFill>
              </a:defRPr>
            </a:lvl1pPr>
          </a:lstStyle>
          <a:p>
            <a:r>
              <a:rPr lang="en-US" dirty="0"/>
              <a:t>Click icon to add picture</a:t>
            </a:r>
          </a:p>
        </p:txBody>
      </p:sp>
      <p:sp>
        <p:nvSpPr>
          <p:cNvPr id="7" name="Picture Placeholder 4">
            <a:extLst>
              <a:ext uri="{FF2B5EF4-FFF2-40B4-BE49-F238E27FC236}">
                <a16:creationId xmlns:a16="http://schemas.microsoft.com/office/drawing/2014/main" id="{1B5487D2-66C4-4293-BE3D-93938D41AD97}"/>
              </a:ext>
            </a:extLst>
          </p:cNvPr>
          <p:cNvSpPr>
            <a:spLocks noGrp="1"/>
          </p:cNvSpPr>
          <p:nvPr>
            <p:ph type="pic" sz="quarter" idx="17"/>
          </p:nvPr>
        </p:nvSpPr>
        <p:spPr>
          <a:xfrm>
            <a:off x="8798835" y="1709141"/>
            <a:ext cx="2780217" cy="1808182"/>
          </a:xfrm>
          <a:prstGeom prst="rect">
            <a:avLst/>
          </a:prstGeom>
        </p:spPr>
        <p:txBody>
          <a:bodyPr/>
          <a:lstStyle>
            <a:lvl1pPr marL="0" indent="0">
              <a:buNone/>
              <a:defRPr>
                <a:solidFill>
                  <a:schemeClr val="bg1"/>
                </a:solidFill>
              </a:defRPr>
            </a:lvl1pPr>
          </a:lstStyle>
          <a:p>
            <a:r>
              <a:rPr lang="en-US" dirty="0"/>
              <a:t>Click icon to add picture</a:t>
            </a:r>
          </a:p>
        </p:txBody>
      </p:sp>
      <p:sp>
        <p:nvSpPr>
          <p:cNvPr id="8" name="Picture Placeholder 4">
            <a:extLst>
              <a:ext uri="{FF2B5EF4-FFF2-40B4-BE49-F238E27FC236}">
                <a16:creationId xmlns:a16="http://schemas.microsoft.com/office/drawing/2014/main" id="{F7C830E6-7B59-4CA6-8818-F844F0D04489}"/>
              </a:ext>
            </a:extLst>
          </p:cNvPr>
          <p:cNvSpPr>
            <a:spLocks noGrp="1"/>
          </p:cNvSpPr>
          <p:nvPr>
            <p:ph type="pic" sz="quarter" idx="18"/>
          </p:nvPr>
        </p:nvSpPr>
        <p:spPr>
          <a:xfrm>
            <a:off x="5796450" y="3655902"/>
            <a:ext cx="2855182" cy="2059912"/>
          </a:xfrm>
          <a:prstGeom prst="rect">
            <a:avLst/>
          </a:prstGeom>
        </p:spPr>
        <p:txBody>
          <a:bodyPr/>
          <a:lstStyle>
            <a:lvl1pPr marL="0" indent="0">
              <a:buNone/>
              <a:defRPr>
                <a:solidFill>
                  <a:schemeClr val="bg1"/>
                </a:solidFill>
              </a:defRPr>
            </a:lvl1pPr>
          </a:lstStyle>
          <a:p>
            <a:r>
              <a:rPr lang="en-US" dirty="0"/>
              <a:t>Click icon to add picture</a:t>
            </a:r>
          </a:p>
        </p:txBody>
      </p:sp>
      <p:sp>
        <p:nvSpPr>
          <p:cNvPr id="9" name="Picture Placeholder 4">
            <a:extLst>
              <a:ext uri="{FF2B5EF4-FFF2-40B4-BE49-F238E27FC236}">
                <a16:creationId xmlns:a16="http://schemas.microsoft.com/office/drawing/2014/main" id="{35378FE9-CB83-4666-BE99-6E991EE2E684}"/>
              </a:ext>
            </a:extLst>
          </p:cNvPr>
          <p:cNvSpPr>
            <a:spLocks noGrp="1"/>
          </p:cNvSpPr>
          <p:nvPr>
            <p:ph type="pic" sz="quarter" idx="19"/>
          </p:nvPr>
        </p:nvSpPr>
        <p:spPr>
          <a:xfrm>
            <a:off x="8798835" y="3655902"/>
            <a:ext cx="2780217" cy="2059912"/>
          </a:xfrm>
          <a:prstGeom prst="rect">
            <a:avLst/>
          </a:prstGeom>
        </p:spPr>
        <p:txBody>
          <a:bodyPr/>
          <a:lstStyle>
            <a:lvl1pPr marL="0" indent="0">
              <a:buNone/>
              <a:defRPr>
                <a:solidFill>
                  <a:schemeClr val="bg1"/>
                </a:solidFill>
              </a:defRPr>
            </a:lvl1pPr>
          </a:lstStyle>
          <a:p>
            <a:r>
              <a:rPr lang="en-US" dirty="0"/>
              <a:t>Click icon to add picture</a:t>
            </a:r>
          </a:p>
        </p:txBody>
      </p:sp>
      <p:sp>
        <p:nvSpPr>
          <p:cNvPr id="10" name="Text Placeholder 2">
            <a:extLst>
              <a:ext uri="{FF2B5EF4-FFF2-40B4-BE49-F238E27FC236}">
                <a16:creationId xmlns:a16="http://schemas.microsoft.com/office/drawing/2014/main" id="{E1DB3A79-032A-4A4F-9B93-2F3C15B25D0E}"/>
              </a:ext>
            </a:extLst>
          </p:cNvPr>
          <p:cNvSpPr>
            <a:spLocks noGrp="1"/>
          </p:cNvSpPr>
          <p:nvPr>
            <p:ph idx="1"/>
          </p:nvPr>
        </p:nvSpPr>
        <p:spPr>
          <a:xfrm>
            <a:off x="612948" y="1706523"/>
            <a:ext cx="5036297" cy="4009291"/>
          </a:xfrm>
          <a:prstGeom prst="rect">
            <a:avLst/>
          </a:prstGeom>
        </p:spPr>
        <p:txBody>
          <a:bodyPr vert="horz" lIns="0" tIns="45720" rIns="0" bIns="45720" rtlCol="0">
            <a:normAutofit/>
          </a:bodyPr>
          <a:lstStyle>
            <a:lvl1pPr marL="457200" indent="-457200">
              <a:buClr>
                <a:schemeClr val="bg1"/>
              </a:buClr>
              <a:buFont typeface="Wingdings" panose="05000000000000000000" pitchFamily="2" charset="2"/>
              <a:buChar char="§"/>
              <a:defRPr>
                <a:solidFill>
                  <a:schemeClr val="bg1"/>
                </a:solidFill>
              </a:defRPr>
            </a:lvl1pPr>
            <a:lvl2pPr marL="690563" indent="-346075">
              <a:buClr>
                <a:schemeClr val="bg1"/>
              </a:buClr>
              <a:buFont typeface="Wingdings" panose="05000000000000000000" pitchFamily="2" charset="2"/>
              <a:buChar char="§"/>
              <a:defRPr>
                <a:solidFill>
                  <a:schemeClr val="bg1"/>
                </a:solidFill>
              </a:defRPr>
            </a:lvl2pPr>
            <a:lvl3pPr marL="1027113" indent="-336550">
              <a:buClr>
                <a:schemeClr val="bg1"/>
              </a:buClr>
              <a:buFont typeface="Wingdings" panose="05000000000000000000" pitchFamily="2" charset="2"/>
              <a:buChar cha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cxnSp>
        <p:nvCxnSpPr>
          <p:cNvPr id="11" name="Straight Connector 10">
            <a:extLst>
              <a:ext uri="{FF2B5EF4-FFF2-40B4-BE49-F238E27FC236}">
                <a16:creationId xmlns:a16="http://schemas.microsoft.com/office/drawing/2014/main" id="{E54D7B00-FA77-434D-A2AB-F0685FBAE319}"/>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2" name="Date Placeholder 3">
            <a:extLst>
              <a:ext uri="{FF2B5EF4-FFF2-40B4-BE49-F238E27FC236}">
                <a16:creationId xmlns:a16="http://schemas.microsoft.com/office/drawing/2014/main" id="{93C3E09D-E580-4F2B-9C7A-77A8C6BD5B4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3" name="Footer Placeholder 4">
            <a:extLst>
              <a:ext uri="{FF2B5EF4-FFF2-40B4-BE49-F238E27FC236}">
                <a16:creationId xmlns:a16="http://schemas.microsoft.com/office/drawing/2014/main" id="{1DBA3C04-30DB-4C79-B180-D94665325AD8}"/>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2615686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tem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0349-191F-4702-BBFB-A1EFC47D906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0B842F20-A220-41AE-A1BF-99E56B81BC9F}"/>
              </a:ext>
            </a:extLst>
          </p:cNvPr>
          <p:cNvSpPr>
            <a:spLocks noGrp="1"/>
          </p:cNvSpPr>
          <p:nvPr>
            <p:ph type="sldNum" sz="quarter" idx="11"/>
          </p:nvPr>
        </p:nvSpPr>
        <p:spPr/>
        <p:txBody>
          <a:bodyPr/>
          <a:lstStyle/>
          <a:p>
            <a:fld id="{CDE95EEC-9C03-4FB2-AF15-ECAA574C78B0}" type="slidenum">
              <a:rPr lang="en-US" smtClean="0"/>
              <a:pPr/>
              <a:t>‹#›</a:t>
            </a:fld>
            <a:endParaRPr lang="en-US" dirty="0"/>
          </a:p>
        </p:txBody>
      </p:sp>
      <p:cxnSp>
        <p:nvCxnSpPr>
          <p:cNvPr id="6" name="Straight Connector 5">
            <a:extLst>
              <a:ext uri="{FF2B5EF4-FFF2-40B4-BE49-F238E27FC236}">
                <a16:creationId xmlns:a16="http://schemas.microsoft.com/office/drawing/2014/main" id="{4B3FD667-C8B9-4C13-B415-3E9D577F7638}"/>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7" name="Text Placeholder 12">
            <a:extLst>
              <a:ext uri="{FF2B5EF4-FFF2-40B4-BE49-F238E27FC236}">
                <a16:creationId xmlns:a16="http://schemas.microsoft.com/office/drawing/2014/main" id="{01B8FB81-AF44-4A39-9451-D610FA4EBDD0}"/>
              </a:ext>
            </a:extLst>
          </p:cNvPr>
          <p:cNvSpPr>
            <a:spLocks noGrp="1"/>
          </p:cNvSpPr>
          <p:nvPr>
            <p:ph type="body" sz="quarter" idx="16"/>
          </p:nvPr>
        </p:nvSpPr>
        <p:spPr>
          <a:xfrm>
            <a:off x="612949" y="1709928"/>
            <a:ext cx="3473910" cy="450001"/>
          </a:xfrm>
          <a:prstGeom prst="rect">
            <a:avLst/>
          </a:prstGeom>
        </p:spPr>
        <p:txBody>
          <a:bodyPr lIns="0" anchor="b">
            <a:normAutofit/>
          </a:bodyPr>
          <a:lstStyle>
            <a:lvl1pPr marL="0" indent="0">
              <a:buNone/>
              <a:defRPr sz="2000" b="1">
                <a:solidFill>
                  <a:schemeClr val="bg1"/>
                </a:solidFill>
              </a:defRPr>
            </a:lvl1pPr>
            <a:lvl2pPr marL="457200" indent="0">
              <a:buNone/>
              <a:defRPr/>
            </a:lvl2pPr>
          </a:lstStyle>
          <a:p>
            <a:pPr lvl="0"/>
            <a:r>
              <a:rPr lang="en-US" dirty="0"/>
              <a:t>Edit Master text styles</a:t>
            </a:r>
          </a:p>
        </p:txBody>
      </p:sp>
      <p:sp>
        <p:nvSpPr>
          <p:cNvPr id="8" name="Text Placeholder 12">
            <a:extLst>
              <a:ext uri="{FF2B5EF4-FFF2-40B4-BE49-F238E27FC236}">
                <a16:creationId xmlns:a16="http://schemas.microsoft.com/office/drawing/2014/main" id="{03F625A7-5931-4EC2-8887-DFF43B791B7B}"/>
              </a:ext>
            </a:extLst>
          </p:cNvPr>
          <p:cNvSpPr>
            <a:spLocks noGrp="1"/>
          </p:cNvSpPr>
          <p:nvPr>
            <p:ph type="body" sz="quarter" idx="23"/>
          </p:nvPr>
        </p:nvSpPr>
        <p:spPr>
          <a:xfrm>
            <a:off x="4282272" y="1709928"/>
            <a:ext cx="3473910" cy="450001"/>
          </a:xfrm>
          <a:prstGeom prst="rect">
            <a:avLst/>
          </a:prstGeom>
        </p:spPr>
        <p:txBody>
          <a:bodyPr lIns="0" anchor="b">
            <a:normAutofit/>
          </a:bodyPr>
          <a:lstStyle>
            <a:lvl1pPr marL="0" indent="0">
              <a:buNone/>
              <a:defRPr sz="2000" b="1">
                <a:solidFill>
                  <a:schemeClr val="bg1"/>
                </a:solidFill>
              </a:defRPr>
            </a:lvl1pPr>
            <a:lvl2pPr marL="457200" indent="0">
              <a:buNone/>
              <a:defRPr/>
            </a:lvl2pPr>
          </a:lstStyle>
          <a:p>
            <a:pPr lvl="0"/>
            <a:r>
              <a:rPr lang="en-US" dirty="0"/>
              <a:t>Edit Master text styles</a:t>
            </a:r>
          </a:p>
        </p:txBody>
      </p:sp>
      <p:sp>
        <p:nvSpPr>
          <p:cNvPr id="9" name="Text Placeholder 12">
            <a:extLst>
              <a:ext uri="{FF2B5EF4-FFF2-40B4-BE49-F238E27FC236}">
                <a16:creationId xmlns:a16="http://schemas.microsoft.com/office/drawing/2014/main" id="{7927C2EF-5254-4DCB-8938-A53D04A5806D}"/>
              </a:ext>
            </a:extLst>
          </p:cNvPr>
          <p:cNvSpPr>
            <a:spLocks noGrp="1"/>
          </p:cNvSpPr>
          <p:nvPr>
            <p:ph type="body" sz="quarter" idx="25"/>
          </p:nvPr>
        </p:nvSpPr>
        <p:spPr>
          <a:xfrm>
            <a:off x="7951594" y="1709928"/>
            <a:ext cx="3473910" cy="450001"/>
          </a:xfrm>
          <a:prstGeom prst="rect">
            <a:avLst/>
          </a:prstGeom>
        </p:spPr>
        <p:txBody>
          <a:bodyPr lIns="0" anchor="b">
            <a:normAutofit/>
          </a:bodyPr>
          <a:lstStyle>
            <a:lvl1pPr marL="0" indent="0">
              <a:buNone/>
              <a:defRPr sz="2000" b="1">
                <a:solidFill>
                  <a:schemeClr val="bg1"/>
                </a:solidFill>
              </a:defRPr>
            </a:lvl1pPr>
            <a:lvl2pPr marL="457200" indent="0">
              <a:buNone/>
              <a:defRPr/>
            </a:lvl2pPr>
          </a:lstStyle>
          <a:p>
            <a:pPr lvl="0"/>
            <a:r>
              <a:rPr lang="en-US" dirty="0"/>
              <a:t>Edit Master text styles</a:t>
            </a:r>
          </a:p>
        </p:txBody>
      </p:sp>
      <p:sp>
        <p:nvSpPr>
          <p:cNvPr id="10" name="Text Placeholder 2">
            <a:extLst>
              <a:ext uri="{FF2B5EF4-FFF2-40B4-BE49-F238E27FC236}">
                <a16:creationId xmlns:a16="http://schemas.microsoft.com/office/drawing/2014/main" id="{E007A35E-5697-4643-BA82-2961D2283491}"/>
              </a:ext>
            </a:extLst>
          </p:cNvPr>
          <p:cNvSpPr>
            <a:spLocks noGrp="1"/>
          </p:cNvSpPr>
          <p:nvPr>
            <p:ph idx="1"/>
          </p:nvPr>
        </p:nvSpPr>
        <p:spPr>
          <a:xfrm>
            <a:off x="607075" y="2336310"/>
            <a:ext cx="3473909" cy="3355227"/>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11" name="Text Placeholder 2">
            <a:extLst>
              <a:ext uri="{FF2B5EF4-FFF2-40B4-BE49-F238E27FC236}">
                <a16:creationId xmlns:a16="http://schemas.microsoft.com/office/drawing/2014/main" id="{ADAAB086-DBD7-42E5-8F3A-D796E57F3D94}"/>
              </a:ext>
            </a:extLst>
          </p:cNvPr>
          <p:cNvSpPr>
            <a:spLocks noGrp="1"/>
          </p:cNvSpPr>
          <p:nvPr>
            <p:ph idx="29"/>
          </p:nvPr>
        </p:nvSpPr>
        <p:spPr>
          <a:xfrm>
            <a:off x="4309926" y="2336310"/>
            <a:ext cx="3473908" cy="3355227"/>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12" name="Text Placeholder 2">
            <a:extLst>
              <a:ext uri="{FF2B5EF4-FFF2-40B4-BE49-F238E27FC236}">
                <a16:creationId xmlns:a16="http://schemas.microsoft.com/office/drawing/2014/main" id="{EFE26004-BDC3-4C5E-ACA6-6E8E1DD17C0A}"/>
              </a:ext>
            </a:extLst>
          </p:cNvPr>
          <p:cNvSpPr>
            <a:spLocks noGrp="1"/>
          </p:cNvSpPr>
          <p:nvPr>
            <p:ph idx="30"/>
          </p:nvPr>
        </p:nvSpPr>
        <p:spPr>
          <a:xfrm>
            <a:off x="7951596" y="2336309"/>
            <a:ext cx="3473908" cy="3355227"/>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13" name="Date Placeholder 3">
            <a:extLst>
              <a:ext uri="{FF2B5EF4-FFF2-40B4-BE49-F238E27FC236}">
                <a16:creationId xmlns:a16="http://schemas.microsoft.com/office/drawing/2014/main" id="{A4AD546C-16A5-4B5E-8208-30889E75CD37}"/>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4" name="Footer Placeholder 4">
            <a:extLst>
              <a:ext uri="{FF2B5EF4-FFF2-40B4-BE49-F238E27FC236}">
                <a16:creationId xmlns:a16="http://schemas.microsoft.com/office/drawing/2014/main" id="{5B5053FA-3156-4D01-93EE-4DF1C207DB5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220027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1922-697F-4A79-96AB-F4FC3E51453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C29834-D422-430C-87E0-5C963D5D7C3E}"/>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Text Placeholder 12">
            <a:extLst>
              <a:ext uri="{FF2B5EF4-FFF2-40B4-BE49-F238E27FC236}">
                <a16:creationId xmlns:a16="http://schemas.microsoft.com/office/drawing/2014/main" id="{6E209196-6224-4394-8B79-049AB3C9612C}"/>
              </a:ext>
            </a:extLst>
          </p:cNvPr>
          <p:cNvSpPr>
            <a:spLocks noGrp="1"/>
          </p:cNvSpPr>
          <p:nvPr>
            <p:ph type="body" sz="quarter" idx="16"/>
          </p:nvPr>
        </p:nvSpPr>
        <p:spPr>
          <a:xfrm>
            <a:off x="612949" y="4619789"/>
            <a:ext cx="2043328" cy="521457"/>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Edit Master text styles</a:t>
            </a:r>
          </a:p>
        </p:txBody>
      </p:sp>
      <p:sp>
        <p:nvSpPr>
          <p:cNvPr id="7" name="Text Placeholder 12">
            <a:extLst>
              <a:ext uri="{FF2B5EF4-FFF2-40B4-BE49-F238E27FC236}">
                <a16:creationId xmlns:a16="http://schemas.microsoft.com/office/drawing/2014/main" id="{CF826DDB-44CD-4E1B-BED4-61C530E088F1}"/>
              </a:ext>
            </a:extLst>
          </p:cNvPr>
          <p:cNvSpPr>
            <a:spLocks noGrp="1"/>
          </p:cNvSpPr>
          <p:nvPr>
            <p:ph type="body" sz="quarter" idx="17"/>
          </p:nvPr>
        </p:nvSpPr>
        <p:spPr>
          <a:xfrm>
            <a:off x="2819492" y="4613413"/>
            <a:ext cx="2026115" cy="527833"/>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Edit Master text styles</a:t>
            </a:r>
          </a:p>
        </p:txBody>
      </p:sp>
      <p:sp>
        <p:nvSpPr>
          <p:cNvPr id="8" name="Text Placeholder 12">
            <a:extLst>
              <a:ext uri="{FF2B5EF4-FFF2-40B4-BE49-F238E27FC236}">
                <a16:creationId xmlns:a16="http://schemas.microsoft.com/office/drawing/2014/main" id="{0564EE6D-2A25-4880-86DD-A5024BDF84BA}"/>
              </a:ext>
            </a:extLst>
          </p:cNvPr>
          <p:cNvSpPr>
            <a:spLocks noGrp="1"/>
          </p:cNvSpPr>
          <p:nvPr>
            <p:ph type="body" sz="quarter" idx="18"/>
          </p:nvPr>
        </p:nvSpPr>
        <p:spPr>
          <a:xfrm>
            <a:off x="5018601" y="4613414"/>
            <a:ext cx="2026115" cy="527832"/>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Edit Master text styles</a:t>
            </a:r>
          </a:p>
        </p:txBody>
      </p:sp>
      <p:sp>
        <p:nvSpPr>
          <p:cNvPr id="9" name="Text Placeholder 12">
            <a:extLst>
              <a:ext uri="{FF2B5EF4-FFF2-40B4-BE49-F238E27FC236}">
                <a16:creationId xmlns:a16="http://schemas.microsoft.com/office/drawing/2014/main" id="{66FD383B-F8C4-4332-9103-14D1329BB756}"/>
              </a:ext>
            </a:extLst>
          </p:cNvPr>
          <p:cNvSpPr>
            <a:spLocks noGrp="1"/>
          </p:cNvSpPr>
          <p:nvPr>
            <p:ph type="body" sz="quarter" idx="26"/>
          </p:nvPr>
        </p:nvSpPr>
        <p:spPr>
          <a:xfrm>
            <a:off x="7202724" y="4620501"/>
            <a:ext cx="2041101" cy="520745"/>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Edit Master text styles</a:t>
            </a:r>
          </a:p>
        </p:txBody>
      </p:sp>
      <p:sp>
        <p:nvSpPr>
          <p:cNvPr id="10" name="Text Placeholder 12">
            <a:extLst>
              <a:ext uri="{FF2B5EF4-FFF2-40B4-BE49-F238E27FC236}">
                <a16:creationId xmlns:a16="http://schemas.microsoft.com/office/drawing/2014/main" id="{29F87B41-CA64-436B-B40A-81015791FA69}"/>
              </a:ext>
            </a:extLst>
          </p:cNvPr>
          <p:cNvSpPr>
            <a:spLocks noGrp="1"/>
          </p:cNvSpPr>
          <p:nvPr>
            <p:ph type="body" sz="quarter" idx="27"/>
          </p:nvPr>
        </p:nvSpPr>
        <p:spPr>
          <a:xfrm>
            <a:off x="9393666" y="4626878"/>
            <a:ext cx="2099745" cy="514368"/>
          </a:xfrm>
          <a:prstGeom prst="rect">
            <a:avLst/>
          </a:prstGeom>
        </p:spPr>
        <p:txBody>
          <a:bodyPr lIns="0" anchor="b">
            <a:normAutofit/>
          </a:bodyPr>
          <a:lstStyle>
            <a:lvl1pPr marL="0" indent="0">
              <a:buNone/>
              <a:defRPr sz="1600" b="1">
                <a:solidFill>
                  <a:schemeClr val="bg1"/>
                </a:solidFill>
              </a:defRPr>
            </a:lvl1pPr>
            <a:lvl2pPr marL="457200" indent="0">
              <a:buNone/>
              <a:defRPr/>
            </a:lvl2pPr>
          </a:lstStyle>
          <a:p>
            <a:pPr lvl="0"/>
            <a:r>
              <a:rPr lang="en-US"/>
              <a:t>Edit Master text styles</a:t>
            </a:r>
          </a:p>
        </p:txBody>
      </p:sp>
      <p:sp>
        <p:nvSpPr>
          <p:cNvPr id="11" name="Text Placeholder 12">
            <a:extLst>
              <a:ext uri="{FF2B5EF4-FFF2-40B4-BE49-F238E27FC236}">
                <a16:creationId xmlns:a16="http://schemas.microsoft.com/office/drawing/2014/main" id="{66736D95-A51C-400C-B9B4-2A64CB0ECEAF}"/>
              </a:ext>
            </a:extLst>
          </p:cNvPr>
          <p:cNvSpPr>
            <a:spLocks noGrp="1"/>
          </p:cNvSpPr>
          <p:nvPr>
            <p:ph type="body" sz="quarter" idx="28"/>
          </p:nvPr>
        </p:nvSpPr>
        <p:spPr>
          <a:xfrm>
            <a:off x="612949" y="5304126"/>
            <a:ext cx="2033549" cy="365123"/>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Edit Master text styles</a:t>
            </a:r>
          </a:p>
        </p:txBody>
      </p:sp>
      <p:sp>
        <p:nvSpPr>
          <p:cNvPr id="12" name="Text Placeholder 12">
            <a:extLst>
              <a:ext uri="{FF2B5EF4-FFF2-40B4-BE49-F238E27FC236}">
                <a16:creationId xmlns:a16="http://schemas.microsoft.com/office/drawing/2014/main" id="{7692D03C-E314-45CE-B3D3-40764192D74A}"/>
              </a:ext>
            </a:extLst>
          </p:cNvPr>
          <p:cNvSpPr>
            <a:spLocks noGrp="1"/>
          </p:cNvSpPr>
          <p:nvPr>
            <p:ph type="body" sz="quarter" idx="29"/>
          </p:nvPr>
        </p:nvSpPr>
        <p:spPr>
          <a:xfrm>
            <a:off x="2819492" y="5304126"/>
            <a:ext cx="2045384" cy="365123"/>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Edit Master text styles</a:t>
            </a:r>
          </a:p>
        </p:txBody>
      </p:sp>
      <p:sp>
        <p:nvSpPr>
          <p:cNvPr id="13" name="Text Placeholder 12">
            <a:extLst>
              <a:ext uri="{FF2B5EF4-FFF2-40B4-BE49-F238E27FC236}">
                <a16:creationId xmlns:a16="http://schemas.microsoft.com/office/drawing/2014/main" id="{9D089A56-3154-4C5C-B0F6-86766E1FA783}"/>
              </a:ext>
            </a:extLst>
          </p:cNvPr>
          <p:cNvSpPr>
            <a:spLocks noGrp="1"/>
          </p:cNvSpPr>
          <p:nvPr>
            <p:ph type="body" sz="quarter" idx="30"/>
          </p:nvPr>
        </p:nvSpPr>
        <p:spPr>
          <a:xfrm>
            <a:off x="5026767" y="5304126"/>
            <a:ext cx="2026116" cy="365124"/>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Edit Master text styles</a:t>
            </a:r>
          </a:p>
        </p:txBody>
      </p:sp>
      <p:sp>
        <p:nvSpPr>
          <p:cNvPr id="14" name="Text Placeholder 12">
            <a:extLst>
              <a:ext uri="{FF2B5EF4-FFF2-40B4-BE49-F238E27FC236}">
                <a16:creationId xmlns:a16="http://schemas.microsoft.com/office/drawing/2014/main" id="{74DD48FD-1644-4C30-BA83-8098CB512C77}"/>
              </a:ext>
            </a:extLst>
          </p:cNvPr>
          <p:cNvSpPr>
            <a:spLocks noGrp="1"/>
          </p:cNvSpPr>
          <p:nvPr>
            <p:ph type="body" sz="quarter" idx="31"/>
          </p:nvPr>
        </p:nvSpPr>
        <p:spPr>
          <a:xfrm>
            <a:off x="7202724" y="5304126"/>
            <a:ext cx="2041101" cy="360221"/>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Edit Master text styles</a:t>
            </a:r>
          </a:p>
        </p:txBody>
      </p:sp>
      <p:sp>
        <p:nvSpPr>
          <p:cNvPr id="15" name="Text Placeholder 12">
            <a:extLst>
              <a:ext uri="{FF2B5EF4-FFF2-40B4-BE49-F238E27FC236}">
                <a16:creationId xmlns:a16="http://schemas.microsoft.com/office/drawing/2014/main" id="{3692DC10-6AC3-46AF-97DD-9C9952B24352}"/>
              </a:ext>
            </a:extLst>
          </p:cNvPr>
          <p:cNvSpPr>
            <a:spLocks noGrp="1"/>
          </p:cNvSpPr>
          <p:nvPr>
            <p:ph type="body" sz="quarter" idx="32"/>
          </p:nvPr>
        </p:nvSpPr>
        <p:spPr>
          <a:xfrm>
            <a:off x="9393666" y="5304126"/>
            <a:ext cx="2099745" cy="358722"/>
          </a:xfrm>
          <a:prstGeom prst="rect">
            <a:avLst/>
          </a:prstGeom>
        </p:spPr>
        <p:txBody>
          <a:bodyPr lIns="0">
            <a:normAutofit/>
          </a:bodyPr>
          <a:lstStyle>
            <a:lvl1pPr marL="0" indent="0">
              <a:buNone/>
              <a:defRPr sz="1200" b="0" i="1">
                <a:solidFill>
                  <a:schemeClr val="bg1"/>
                </a:solidFill>
              </a:defRPr>
            </a:lvl1pPr>
            <a:lvl2pPr marL="457200" indent="0">
              <a:buNone/>
              <a:defRPr/>
            </a:lvl2pPr>
          </a:lstStyle>
          <a:p>
            <a:pPr lvl="0"/>
            <a:r>
              <a:rPr lang="en-US"/>
              <a:t>Edit Master text styles</a:t>
            </a:r>
          </a:p>
        </p:txBody>
      </p:sp>
      <p:cxnSp>
        <p:nvCxnSpPr>
          <p:cNvPr id="16" name="Straight Connector 15">
            <a:extLst>
              <a:ext uri="{FF2B5EF4-FFF2-40B4-BE49-F238E27FC236}">
                <a16:creationId xmlns:a16="http://schemas.microsoft.com/office/drawing/2014/main" id="{FA9ADD00-2034-4362-BE6D-BAD4CD17133C}"/>
              </a:ext>
            </a:extLst>
          </p:cNvPr>
          <p:cNvCxnSpPr>
            <a:cxnSpLocks/>
          </p:cNvCxnSpPr>
          <p:nvPr userDrawn="1"/>
        </p:nvCxnSpPr>
        <p:spPr>
          <a:xfrm>
            <a:off x="612948" y="5220384"/>
            <a:ext cx="505733"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B4C64-A175-4FC0-BC74-603F16166EE2}"/>
              </a:ext>
            </a:extLst>
          </p:cNvPr>
          <p:cNvCxnSpPr>
            <a:cxnSpLocks/>
          </p:cNvCxnSpPr>
          <p:nvPr userDrawn="1"/>
        </p:nvCxnSpPr>
        <p:spPr>
          <a:xfrm>
            <a:off x="2819492" y="5220384"/>
            <a:ext cx="479579"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DA41F-E54A-410C-990E-4A68C4DA9627}"/>
              </a:ext>
            </a:extLst>
          </p:cNvPr>
          <p:cNvCxnSpPr>
            <a:cxnSpLocks/>
          </p:cNvCxnSpPr>
          <p:nvPr userDrawn="1"/>
        </p:nvCxnSpPr>
        <p:spPr>
          <a:xfrm>
            <a:off x="5018601" y="5220384"/>
            <a:ext cx="487254"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996331-51D8-4251-88CA-78C7EEE81E07}"/>
              </a:ext>
            </a:extLst>
          </p:cNvPr>
          <p:cNvCxnSpPr>
            <a:cxnSpLocks/>
          </p:cNvCxnSpPr>
          <p:nvPr userDrawn="1"/>
        </p:nvCxnSpPr>
        <p:spPr>
          <a:xfrm>
            <a:off x="7204440" y="5220384"/>
            <a:ext cx="480411"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8A3CF1-D5A0-4D26-B332-ABDB00F0B4F4}"/>
              </a:ext>
            </a:extLst>
          </p:cNvPr>
          <p:cNvCxnSpPr>
            <a:cxnSpLocks/>
          </p:cNvCxnSpPr>
          <p:nvPr userDrawn="1"/>
        </p:nvCxnSpPr>
        <p:spPr>
          <a:xfrm>
            <a:off x="9384499" y="5220384"/>
            <a:ext cx="47934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E335DE5-3282-45B3-8267-DEEF47679D4E}"/>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22" name="Text Placeholder 2">
            <a:extLst>
              <a:ext uri="{FF2B5EF4-FFF2-40B4-BE49-F238E27FC236}">
                <a16:creationId xmlns:a16="http://schemas.microsoft.com/office/drawing/2014/main" id="{52FEA3AE-7B98-446B-8D6B-1AC7D641294D}"/>
              </a:ext>
            </a:extLst>
          </p:cNvPr>
          <p:cNvSpPr>
            <a:spLocks noGrp="1"/>
          </p:cNvSpPr>
          <p:nvPr>
            <p:ph idx="1"/>
          </p:nvPr>
        </p:nvSpPr>
        <p:spPr>
          <a:xfrm>
            <a:off x="612948"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23" name="Text Placeholder 2">
            <a:extLst>
              <a:ext uri="{FF2B5EF4-FFF2-40B4-BE49-F238E27FC236}">
                <a16:creationId xmlns:a16="http://schemas.microsoft.com/office/drawing/2014/main" id="{0DCFDCAC-9130-4640-8882-45D31C169130}"/>
              </a:ext>
            </a:extLst>
          </p:cNvPr>
          <p:cNvSpPr>
            <a:spLocks noGrp="1"/>
          </p:cNvSpPr>
          <p:nvPr>
            <p:ph idx="36"/>
          </p:nvPr>
        </p:nvSpPr>
        <p:spPr>
          <a:xfrm>
            <a:off x="2800342"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24" name="Text Placeholder 2">
            <a:extLst>
              <a:ext uri="{FF2B5EF4-FFF2-40B4-BE49-F238E27FC236}">
                <a16:creationId xmlns:a16="http://schemas.microsoft.com/office/drawing/2014/main" id="{0155A5FA-4A56-47D8-BF55-7489F9780836}"/>
              </a:ext>
            </a:extLst>
          </p:cNvPr>
          <p:cNvSpPr>
            <a:spLocks noGrp="1"/>
          </p:cNvSpPr>
          <p:nvPr>
            <p:ph idx="37"/>
          </p:nvPr>
        </p:nvSpPr>
        <p:spPr>
          <a:xfrm>
            <a:off x="4999451"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25" name="Text Placeholder 2">
            <a:extLst>
              <a:ext uri="{FF2B5EF4-FFF2-40B4-BE49-F238E27FC236}">
                <a16:creationId xmlns:a16="http://schemas.microsoft.com/office/drawing/2014/main" id="{FD72BB87-DA97-4CA1-8887-173401C07AF3}"/>
              </a:ext>
            </a:extLst>
          </p:cNvPr>
          <p:cNvSpPr>
            <a:spLocks noGrp="1"/>
          </p:cNvSpPr>
          <p:nvPr>
            <p:ph idx="38"/>
          </p:nvPr>
        </p:nvSpPr>
        <p:spPr>
          <a:xfrm>
            <a:off x="7185390"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26" name="Text Placeholder 2">
            <a:extLst>
              <a:ext uri="{FF2B5EF4-FFF2-40B4-BE49-F238E27FC236}">
                <a16:creationId xmlns:a16="http://schemas.microsoft.com/office/drawing/2014/main" id="{FE52CAD7-423C-4785-84B7-D7D3B9968771}"/>
              </a:ext>
            </a:extLst>
          </p:cNvPr>
          <p:cNvSpPr>
            <a:spLocks noGrp="1"/>
          </p:cNvSpPr>
          <p:nvPr>
            <p:ph idx="39"/>
          </p:nvPr>
        </p:nvSpPr>
        <p:spPr>
          <a:xfrm>
            <a:off x="9384499" y="1962788"/>
            <a:ext cx="2043328" cy="2527671"/>
          </a:xfrm>
          <a:prstGeom prst="rect">
            <a:avLst/>
          </a:prstGeom>
        </p:spPr>
        <p:txBody>
          <a:bodyPr vert="horz" lIns="0" tIns="45720" rIns="0" bIns="45720" rtlCol="0">
            <a:normAutofit/>
          </a:bodyPr>
          <a:lstStyle>
            <a:lvl1pPr marL="0" indent="0">
              <a:buNone/>
              <a:defRPr sz="2000">
                <a:solidFill>
                  <a:schemeClr val="bg1"/>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dirty="0"/>
              <a:t>Edit Master text styles</a:t>
            </a:r>
          </a:p>
        </p:txBody>
      </p:sp>
      <p:sp>
        <p:nvSpPr>
          <p:cNvPr id="27" name="Date Placeholder 3">
            <a:extLst>
              <a:ext uri="{FF2B5EF4-FFF2-40B4-BE49-F238E27FC236}">
                <a16:creationId xmlns:a16="http://schemas.microsoft.com/office/drawing/2014/main" id="{ED31550C-EF3D-495C-98EC-B76BCDAA8094}"/>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28" name="Footer Placeholder 4">
            <a:extLst>
              <a:ext uri="{FF2B5EF4-FFF2-40B4-BE49-F238E27FC236}">
                <a16:creationId xmlns:a16="http://schemas.microsoft.com/office/drawing/2014/main" id="{ADBAB922-96F6-4614-911F-E87B37B60B57}"/>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630727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2BC1-F8CE-46DC-8158-4307CFF88A4A}"/>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03B7D12-ED3B-4A4E-82AA-803B1F202486}"/>
              </a:ext>
            </a:extLst>
          </p:cNvPr>
          <p:cNvSpPr>
            <a:spLocks noGrp="1"/>
          </p:cNvSpPr>
          <p:nvPr>
            <p:ph type="sldNum" sz="quarter" idx="11"/>
          </p:nvPr>
        </p:nvSpPr>
        <p:spPr/>
        <p:txBody>
          <a:bodyPr/>
          <a:lstStyle/>
          <a:p>
            <a:fld id="{CDE95EEC-9C03-4FB2-AF15-ECAA574C78B0}" type="slidenum">
              <a:rPr lang="en-US" smtClean="0"/>
              <a:pPr/>
              <a:t>‹#›</a:t>
            </a:fld>
            <a:endParaRPr lang="en-US" dirty="0"/>
          </a:p>
        </p:txBody>
      </p:sp>
      <p:cxnSp>
        <p:nvCxnSpPr>
          <p:cNvPr id="6" name="Straight Connector 5">
            <a:extLst>
              <a:ext uri="{FF2B5EF4-FFF2-40B4-BE49-F238E27FC236}">
                <a16:creationId xmlns:a16="http://schemas.microsoft.com/office/drawing/2014/main" id="{253365E3-6BE3-45BC-BDDE-02A94936CBEA}"/>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7" name="Picture Placeholder 7">
            <a:extLst>
              <a:ext uri="{FF2B5EF4-FFF2-40B4-BE49-F238E27FC236}">
                <a16:creationId xmlns:a16="http://schemas.microsoft.com/office/drawing/2014/main" id="{B93D9544-3DA1-4F01-B4ED-DA402C939A00}"/>
              </a:ext>
            </a:extLst>
          </p:cNvPr>
          <p:cNvSpPr>
            <a:spLocks noGrp="1"/>
          </p:cNvSpPr>
          <p:nvPr>
            <p:ph type="pic" sz="quarter" idx="13"/>
          </p:nvPr>
        </p:nvSpPr>
        <p:spPr>
          <a:xfrm>
            <a:off x="612948" y="1692553"/>
            <a:ext cx="3094894" cy="1685822"/>
          </a:xfrm>
          <a:prstGeom prst="rect">
            <a:avLst/>
          </a:prstGeom>
        </p:spPr>
        <p:txBody>
          <a:bodyPr/>
          <a:lstStyle>
            <a:lvl1pPr marL="0" indent="0">
              <a:buNone/>
              <a:defRPr>
                <a:solidFill>
                  <a:schemeClr val="bg1"/>
                </a:solidFill>
              </a:defRPr>
            </a:lvl1pPr>
          </a:lstStyle>
          <a:p>
            <a:r>
              <a:rPr lang="en-US" dirty="0"/>
              <a:t>Click icon to add picture</a:t>
            </a:r>
          </a:p>
        </p:txBody>
      </p:sp>
      <p:sp>
        <p:nvSpPr>
          <p:cNvPr id="8" name="Picture Placeholder 9">
            <a:extLst>
              <a:ext uri="{FF2B5EF4-FFF2-40B4-BE49-F238E27FC236}">
                <a16:creationId xmlns:a16="http://schemas.microsoft.com/office/drawing/2014/main" id="{40622DEF-5785-4723-B7F4-CC4C674ABCF6}"/>
              </a:ext>
            </a:extLst>
          </p:cNvPr>
          <p:cNvSpPr>
            <a:spLocks noGrp="1"/>
          </p:cNvSpPr>
          <p:nvPr>
            <p:ph type="pic" sz="quarter" idx="14"/>
          </p:nvPr>
        </p:nvSpPr>
        <p:spPr>
          <a:xfrm>
            <a:off x="3858567" y="1692553"/>
            <a:ext cx="4511710" cy="3533617"/>
          </a:xfrm>
          <a:prstGeom prst="rect">
            <a:avLst/>
          </a:prstGeom>
        </p:spPr>
        <p:txBody>
          <a:bodyPr/>
          <a:lstStyle>
            <a:lvl1pPr marL="0" indent="0">
              <a:buNone/>
              <a:defRPr>
                <a:solidFill>
                  <a:schemeClr val="bg1"/>
                </a:solidFill>
              </a:defRPr>
            </a:lvl1pPr>
          </a:lstStyle>
          <a:p>
            <a:r>
              <a:rPr lang="en-US" dirty="0"/>
              <a:t>Click icon to add picture</a:t>
            </a:r>
          </a:p>
        </p:txBody>
      </p:sp>
      <p:sp>
        <p:nvSpPr>
          <p:cNvPr id="9" name="Picture Placeholder 7">
            <a:extLst>
              <a:ext uri="{FF2B5EF4-FFF2-40B4-BE49-F238E27FC236}">
                <a16:creationId xmlns:a16="http://schemas.microsoft.com/office/drawing/2014/main" id="{4CC199EF-0031-4127-B330-E03F75A9795E}"/>
              </a:ext>
            </a:extLst>
          </p:cNvPr>
          <p:cNvSpPr>
            <a:spLocks noGrp="1"/>
          </p:cNvSpPr>
          <p:nvPr>
            <p:ph type="pic" sz="quarter" idx="19"/>
          </p:nvPr>
        </p:nvSpPr>
        <p:spPr>
          <a:xfrm>
            <a:off x="612948" y="3521908"/>
            <a:ext cx="3094894" cy="1704264"/>
          </a:xfrm>
          <a:prstGeom prst="rect">
            <a:avLst/>
          </a:prstGeom>
        </p:spPr>
        <p:txBody>
          <a:bodyPr/>
          <a:lstStyle>
            <a:lvl1pPr marL="0" indent="0">
              <a:buNone/>
              <a:defRPr>
                <a:solidFill>
                  <a:schemeClr val="bg1"/>
                </a:solidFill>
              </a:defRPr>
            </a:lvl1pPr>
          </a:lstStyle>
          <a:p>
            <a:r>
              <a:rPr lang="en-US" dirty="0"/>
              <a:t>Click icon to add picture</a:t>
            </a:r>
          </a:p>
        </p:txBody>
      </p:sp>
      <p:sp>
        <p:nvSpPr>
          <p:cNvPr id="10" name="Content Placeholder 8">
            <a:extLst>
              <a:ext uri="{FF2B5EF4-FFF2-40B4-BE49-F238E27FC236}">
                <a16:creationId xmlns:a16="http://schemas.microsoft.com/office/drawing/2014/main" id="{C84CE163-BAF0-4F7E-BBB7-813CCF5A6833}"/>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solidFill>
                  <a:schemeClr val="bg1"/>
                </a:solidFill>
              </a:defRPr>
            </a:lvl1pPr>
            <a:lvl2pPr marL="457200" indent="0">
              <a:buNone/>
              <a:defRPr/>
            </a:lvl2pPr>
          </a:lstStyle>
          <a:p>
            <a:pPr lvl="0"/>
            <a:r>
              <a:rPr lang="en-US" dirty="0"/>
              <a:t>Edit Master text styles</a:t>
            </a:r>
          </a:p>
        </p:txBody>
      </p:sp>
      <p:sp>
        <p:nvSpPr>
          <p:cNvPr id="11" name="Picture Placeholder 7">
            <a:extLst>
              <a:ext uri="{FF2B5EF4-FFF2-40B4-BE49-F238E27FC236}">
                <a16:creationId xmlns:a16="http://schemas.microsoft.com/office/drawing/2014/main" id="{733F68EC-6380-4D7E-A5D3-7BDD4CFD612E}"/>
              </a:ext>
            </a:extLst>
          </p:cNvPr>
          <p:cNvSpPr>
            <a:spLocks noGrp="1"/>
          </p:cNvSpPr>
          <p:nvPr>
            <p:ph type="pic" sz="quarter" idx="31"/>
          </p:nvPr>
        </p:nvSpPr>
        <p:spPr>
          <a:xfrm>
            <a:off x="8521002" y="1692553"/>
            <a:ext cx="3079828" cy="1691558"/>
          </a:xfrm>
          <a:prstGeom prst="rect">
            <a:avLst/>
          </a:prstGeom>
        </p:spPr>
        <p:txBody>
          <a:bodyPr/>
          <a:lstStyle>
            <a:lvl1pPr marL="0" indent="0">
              <a:buNone/>
              <a:defRPr>
                <a:solidFill>
                  <a:schemeClr val="bg1"/>
                </a:solidFill>
              </a:defRPr>
            </a:lvl1pPr>
          </a:lstStyle>
          <a:p>
            <a:r>
              <a:rPr lang="en-US" dirty="0"/>
              <a:t>Click icon to add picture</a:t>
            </a:r>
          </a:p>
        </p:txBody>
      </p:sp>
      <p:sp>
        <p:nvSpPr>
          <p:cNvPr id="12" name="Picture Placeholder 7">
            <a:extLst>
              <a:ext uri="{FF2B5EF4-FFF2-40B4-BE49-F238E27FC236}">
                <a16:creationId xmlns:a16="http://schemas.microsoft.com/office/drawing/2014/main" id="{89C352F8-1C1E-4012-8790-E043C145E570}"/>
              </a:ext>
            </a:extLst>
          </p:cNvPr>
          <p:cNvSpPr>
            <a:spLocks noGrp="1"/>
          </p:cNvSpPr>
          <p:nvPr>
            <p:ph type="pic" sz="quarter" idx="32"/>
          </p:nvPr>
        </p:nvSpPr>
        <p:spPr>
          <a:xfrm>
            <a:off x="8521002" y="3521908"/>
            <a:ext cx="3067820" cy="1691558"/>
          </a:xfrm>
          <a:prstGeom prst="rect">
            <a:avLst/>
          </a:prstGeom>
        </p:spPr>
        <p:txBody>
          <a:bodyPr/>
          <a:lstStyle>
            <a:lvl1pPr marL="0" indent="0">
              <a:buNone/>
              <a:defRPr>
                <a:solidFill>
                  <a:schemeClr val="bg1"/>
                </a:solidFill>
              </a:defRPr>
            </a:lvl1pPr>
          </a:lstStyle>
          <a:p>
            <a:r>
              <a:rPr lang="en-US" dirty="0"/>
              <a:t>Click icon to add picture</a:t>
            </a:r>
          </a:p>
        </p:txBody>
      </p:sp>
      <p:sp>
        <p:nvSpPr>
          <p:cNvPr id="13" name="Date Placeholder 3">
            <a:extLst>
              <a:ext uri="{FF2B5EF4-FFF2-40B4-BE49-F238E27FC236}">
                <a16:creationId xmlns:a16="http://schemas.microsoft.com/office/drawing/2014/main" id="{FF23EE63-4CFE-4F90-B951-60E9EB0DD604}"/>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4" name="Footer Placeholder 4">
            <a:extLst>
              <a:ext uri="{FF2B5EF4-FFF2-40B4-BE49-F238E27FC236}">
                <a16:creationId xmlns:a16="http://schemas.microsoft.com/office/drawing/2014/main" id="{EA89E0A3-4C9B-46F8-A76C-F6D6509E6393}"/>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3885199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2F2D9B-6931-4911-811A-E9140C9DEC18}"/>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Picture Placeholder 7">
            <a:extLst>
              <a:ext uri="{FF2B5EF4-FFF2-40B4-BE49-F238E27FC236}">
                <a16:creationId xmlns:a16="http://schemas.microsoft.com/office/drawing/2014/main" id="{F99952DD-0C0A-40AF-B09F-37E78534C25D}"/>
              </a:ext>
            </a:extLst>
          </p:cNvPr>
          <p:cNvSpPr>
            <a:spLocks noGrp="1"/>
          </p:cNvSpPr>
          <p:nvPr>
            <p:ph type="pic" sz="quarter" idx="13"/>
          </p:nvPr>
        </p:nvSpPr>
        <p:spPr>
          <a:xfrm>
            <a:off x="612949" y="746235"/>
            <a:ext cx="3566160" cy="4479933"/>
          </a:xfrm>
          <a:prstGeom prst="rect">
            <a:avLst/>
          </a:prstGeom>
        </p:spPr>
        <p:txBody>
          <a:bodyPr/>
          <a:lstStyle>
            <a:lvl1pPr marL="0" indent="0">
              <a:buNone/>
              <a:defRPr>
                <a:solidFill>
                  <a:schemeClr val="bg1"/>
                </a:solidFill>
              </a:defRPr>
            </a:lvl1pPr>
          </a:lstStyle>
          <a:p>
            <a:r>
              <a:rPr lang="en-US" dirty="0"/>
              <a:t>Click icon to add picture</a:t>
            </a:r>
          </a:p>
        </p:txBody>
      </p:sp>
      <p:sp>
        <p:nvSpPr>
          <p:cNvPr id="7" name="Picture Placeholder 9">
            <a:extLst>
              <a:ext uri="{FF2B5EF4-FFF2-40B4-BE49-F238E27FC236}">
                <a16:creationId xmlns:a16="http://schemas.microsoft.com/office/drawing/2014/main" id="{AE556132-92DE-487D-A07B-26F839CDAFA6}"/>
              </a:ext>
            </a:extLst>
          </p:cNvPr>
          <p:cNvSpPr>
            <a:spLocks noGrp="1"/>
          </p:cNvSpPr>
          <p:nvPr>
            <p:ph type="pic" sz="quarter" idx="14"/>
          </p:nvPr>
        </p:nvSpPr>
        <p:spPr>
          <a:xfrm>
            <a:off x="4322349" y="746234"/>
            <a:ext cx="3566160" cy="4479933"/>
          </a:xfrm>
          <a:prstGeom prst="rect">
            <a:avLst/>
          </a:prstGeom>
        </p:spPr>
        <p:txBody>
          <a:bodyPr/>
          <a:lstStyle>
            <a:lvl1pPr marL="0" indent="0">
              <a:buNone/>
              <a:defRPr>
                <a:solidFill>
                  <a:schemeClr val="bg1"/>
                </a:solidFill>
              </a:defRPr>
            </a:lvl1pPr>
          </a:lstStyle>
          <a:p>
            <a:r>
              <a:rPr lang="en-US" dirty="0"/>
              <a:t>Click icon to add picture</a:t>
            </a:r>
          </a:p>
        </p:txBody>
      </p:sp>
      <p:sp>
        <p:nvSpPr>
          <p:cNvPr id="8" name="Content Placeholder 8">
            <a:extLst>
              <a:ext uri="{FF2B5EF4-FFF2-40B4-BE49-F238E27FC236}">
                <a16:creationId xmlns:a16="http://schemas.microsoft.com/office/drawing/2014/main" id="{35EAEED5-035C-48F2-9BC0-AA6491C900DB}"/>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solidFill>
                  <a:schemeClr val="bg1"/>
                </a:solidFill>
              </a:defRPr>
            </a:lvl1pPr>
            <a:lvl2pPr marL="457200" indent="0">
              <a:buNone/>
              <a:defRPr/>
            </a:lvl2pPr>
          </a:lstStyle>
          <a:p>
            <a:pPr lvl="0"/>
            <a:r>
              <a:rPr lang="en-US" dirty="0"/>
              <a:t>Edit Master text styles</a:t>
            </a:r>
          </a:p>
        </p:txBody>
      </p:sp>
      <p:sp>
        <p:nvSpPr>
          <p:cNvPr id="9" name="Picture Placeholder 7">
            <a:extLst>
              <a:ext uri="{FF2B5EF4-FFF2-40B4-BE49-F238E27FC236}">
                <a16:creationId xmlns:a16="http://schemas.microsoft.com/office/drawing/2014/main" id="{9AB06D7E-3AF9-49A2-BD9C-18FF8837DDE2}"/>
              </a:ext>
            </a:extLst>
          </p:cNvPr>
          <p:cNvSpPr>
            <a:spLocks noGrp="1"/>
          </p:cNvSpPr>
          <p:nvPr>
            <p:ph type="pic" sz="quarter" idx="31"/>
          </p:nvPr>
        </p:nvSpPr>
        <p:spPr>
          <a:xfrm>
            <a:off x="8031749" y="746235"/>
            <a:ext cx="3566160" cy="4479932"/>
          </a:xfrm>
          <a:prstGeom prst="rect">
            <a:avLst/>
          </a:prstGeom>
        </p:spPr>
        <p:txBody>
          <a:bodyPr/>
          <a:lstStyle>
            <a:lvl1pPr marL="0" indent="0">
              <a:buNone/>
              <a:defRPr>
                <a:solidFill>
                  <a:schemeClr val="bg1"/>
                </a:solidFill>
              </a:defRPr>
            </a:lvl1pPr>
          </a:lstStyle>
          <a:p>
            <a:r>
              <a:rPr lang="en-US" dirty="0"/>
              <a:t>Click icon to add picture</a:t>
            </a:r>
          </a:p>
        </p:txBody>
      </p:sp>
      <p:sp>
        <p:nvSpPr>
          <p:cNvPr id="10" name="Date Placeholder 3">
            <a:extLst>
              <a:ext uri="{FF2B5EF4-FFF2-40B4-BE49-F238E27FC236}">
                <a16:creationId xmlns:a16="http://schemas.microsoft.com/office/drawing/2014/main" id="{CFF2AF5B-AD77-4A26-91F3-B16B0A8E7870}"/>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1" name="Footer Placeholder 4">
            <a:extLst>
              <a:ext uri="{FF2B5EF4-FFF2-40B4-BE49-F238E27FC236}">
                <a16:creationId xmlns:a16="http://schemas.microsoft.com/office/drawing/2014/main" id="{52274842-F072-4FD0-A049-716884C7722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2833502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Bleed Partial_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8649CE9-983C-481F-9FA4-9259EB6E5751}"/>
              </a:ext>
            </a:extLst>
          </p:cNvPr>
          <p:cNvSpPr>
            <a:spLocks noGrp="1"/>
          </p:cNvSpPr>
          <p:nvPr>
            <p:ph type="pic" idx="1"/>
          </p:nvPr>
        </p:nvSpPr>
        <p:spPr>
          <a:xfrm>
            <a:off x="7212650" y="0"/>
            <a:ext cx="4979350" cy="6857993"/>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74D6D82A-09B9-46F9-A40E-7F7FA48CD1C0}"/>
              </a:ext>
            </a:extLst>
          </p:cNvPr>
          <p:cNvSpPr>
            <a:spLocks noGrp="1"/>
          </p:cNvSpPr>
          <p:nvPr>
            <p:ph type="title"/>
          </p:nvPr>
        </p:nvSpPr>
        <p:spPr>
          <a:xfrm>
            <a:off x="612949" y="502583"/>
            <a:ext cx="6260124" cy="906732"/>
          </a:xfrm>
          <a:prstGeom prst="rect">
            <a:avLst/>
          </a:prstGeom>
        </p:spPr>
        <p:txBody>
          <a:bodyPr anchor="b" anchorCtr="0"/>
          <a:lstStyle>
            <a:lvl1pPr>
              <a:defRPr sz="3200" b="1">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7713FB4D-5587-46B0-81F2-75C90AE71BC2}"/>
              </a:ext>
            </a:extLst>
          </p:cNvPr>
          <p:cNvSpPr>
            <a:spLocks noGrp="1"/>
          </p:cNvSpPr>
          <p:nvPr>
            <p:ph type="body" sz="quarter" idx="17"/>
          </p:nvPr>
        </p:nvSpPr>
        <p:spPr>
          <a:xfrm>
            <a:off x="612949" y="1726619"/>
            <a:ext cx="6260124" cy="4020650"/>
          </a:xfrm>
          <a:prstGeom prst="rect">
            <a:avLst/>
          </a:prstGeom>
        </p:spPr>
        <p:txBody>
          <a:bodyPr lIns="0"/>
          <a:lstStyle>
            <a:lvl1pPr marL="457200" indent="-457200">
              <a:buClr>
                <a:schemeClr val="bg1"/>
              </a:buClr>
              <a:buFont typeface="Wingdings" panose="05000000000000000000" pitchFamily="2" charset="2"/>
              <a:buChar char="§"/>
              <a:tabLst/>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cxnSp>
        <p:nvCxnSpPr>
          <p:cNvPr id="9" name="Straight Connector 8">
            <a:extLst>
              <a:ext uri="{FF2B5EF4-FFF2-40B4-BE49-F238E27FC236}">
                <a16:creationId xmlns:a16="http://schemas.microsoft.com/office/drawing/2014/main" id="{F1B139BB-B001-40B9-A4E3-12EF21052AF8}"/>
              </a:ext>
            </a:extLst>
          </p:cNvPr>
          <p:cNvCxnSpPr>
            <a:cxnSpLocks/>
          </p:cNvCxnSpPr>
          <p:nvPr userDrawn="1"/>
        </p:nvCxnSpPr>
        <p:spPr>
          <a:xfrm>
            <a:off x="607076"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0" name="Date Placeholder 3">
            <a:extLst>
              <a:ext uri="{FF2B5EF4-FFF2-40B4-BE49-F238E27FC236}">
                <a16:creationId xmlns:a16="http://schemas.microsoft.com/office/drawing/2014/main" id="{E222C4F5-48CF-4977-9DB8-124FF1FD2760}"/>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1" name="Footer Placeholder 4">
            <a:extLst>
              <a:ext uri="{FF2B5EF4-FFF2-40B4-BE49-F238E27FC236}">
                <a16:creationId xmlns:a16="http://schemas.microsoft.com/office/drawing/2014/main" id="{5593A942-A7F3-46FD-873C-19C44F2B6C00}"/>
              </a:ext>
            </a:extLst>
          </p:cNvPr>
          <p:cNvSpPr>
            <a:spLocks noGrp="1"/>
          </p:cNvSpPr>
          <p:nvPr>
            <p:ph type="ftr" sz="quarter" idx="3"/>
          </p:nvPr>
        </p:nvSpPr>
        <p:spPr>
          <a:xfrm>
            <a:off x="3309730" y="6387834"/>
            <a:ext cx="3563343"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2453284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Full Bleed Photo">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9B2A46-F236-4AB3-9BB0-6D15D1653700}"/>
              </a:ext>
            </a:extLst>
          </p:cNvPr>
          <p:cNvSpPr>
            <a:spLocks noGrp="1"/>
          </p:cNvSpPr>
          <p:nvPr>
            <p:ph type="pic" idx="1"/>
          </p:nvPr>
        </p:nvSpPr>
        <p:spPr>
          <a:xfrm>
            <a:off x="0" y="1"/>
            <a:ext cx="4979350" cy="6857999"/>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Slide Number Placeholder 3">
            <a:extLst>
              <a:ext uri="{FF2B5EF4-FFF2-40B4-BE49-F238E27FC236}">
                <a16:creationId xmlns:a16="http://schemas.microsoft.com/office/drawing/2014/main" id="{9EAB44B1-0C8A-44CF-9D36-382F0C575CD9}"/>
              </a:ext>
            </a:extLst>
          </p:cNvPr>
          <p:cNvSpPr>
            <a:spLocks noGrp="1"/>
          </p:cNvSpPr>
          <p:nvPr>
            <p:ph type="sldNum" sz="quarter" idx="11"/>
          </p:nvPr>
        </p:nvSpPr>
        <p:spPr>
          <a:xfrm>
            <a:off x="10981148" y="6387834"/>
            <a:ext cx="614651" cy="372449"/>
          </a:xfrm>
        </p:spPr>
        <p:txBody>
          <a:bodyPr/>
          <a:lstStyle/>
          <a:p>
            <a:fld id="{CDE95EEC-9C03-4FB2-AF15-ECAA574C78B0}" type="slidenum">
              <a:rPr lang="en-US" smtClean="0"/>
              <a:pPr/>
              <a:t>‹#›</a:t>
            </a:fld>
            <a:endParaRPr lang="en-US" dirty="0"/>
          </a:p>
        </p:txBody>
      </p:sp>
      <p:sp>
        <p:nvSpPr>
          <p:cNvPr id="5" name="Title 1">
            <a:extLst>
              <a:ext uri="{FF2B5EF4-FFF2-40B4-BE49-F238E27FC236}">
                <a16:creationId xmlns:a16="http://schemas.microsoft.com/office/drawing/2014/main" id="{D3643980-A809-4EEE-9C7C-6B034EC1757A}"/>
              </a:ext>
            </a:extLst>
          </p:cNvPr>
          <p:cNvSpPr>
            <a:spLocks noGrp="1"/>
          </p:cNvSpPr>
          <p:nvPr>
            <p:ph type="title"/>
          </p:nvPr>
        </p:nvSpPr>
        <p:spPr>
          <a:xfrm>
            <a:off x="5330040" y="502583"/>
            <a:ext cx="6260124" cy="906732"/>
          </a:xfrm>
          <a:prstGeom prst="rect">
            <a:avLst/>
          </a:prstGeom>
        </p:spPr>
        <p:txBody>
          <a:bodyPr anchor="b" anchorCtr="0"/>
          <a:lstStyle>
            <a:lvl1pPr>
              <a:defRPr sz="3200" b="1">
                <a:solidFill>
                  <a:schemeClr val="bg1"/>
                </a:solidFill>
              </a:defRPr>
            </a:lvl1pPr>
          </a:lstStyle>
          <a:p>
            <a:r>
              <a:rPr lang="en-US"/>
              <a:t>Click to edit Master title style</a:t>
            </a:r>
            <a:endParaRPr lang="en-US" dirty="0"/>
          </a:p>
        </p:txBody>
      </p:sp>
      <p:sp>
        <p:nvSpPr>
          <p:cNvPr id="7" name="Text Placeholder 7">
            <a:extLst>
              <a:ext uri="{FF2B5EF4-FFF2-40B4-BE49-F238E27FC236}">
                <a16:creationId xmlns:a16="http://schemas.microsoft.com/office/drawing/2014/main" id="{EA8E43A6-0B3E-4B1F-9861-AAF7F0066FEE}"/>
              </a:ext>
            </a:extLst>
          </p:cNvPr>
          <p:cNvSpPr>
            <a:spLocks noGrp="1"/>
          </p:cNvSpPr>
          <p:nvPr>
            <p:ph type="body" sz="quarter" idx="17"/>
          </p:nvPr>
        </p:nvSpPr>
        <p:spPr>
          <a:xfrm>
            <a:off x="5330040" y="1726619"/>
            <a:ext cx="6260124" cy="4020650"/>
          </a:xfrm>
          <a:prstGeom prst="rect">
            <a:avLst/>
          </a:prstGeom>
        </p:spPr>
        <p:txBody>
          <a:bodyPr lIns="0"/>
          <a:lstStyle>
            <a:lvl1pPr marL="457200" indent="-457200">
              <a:buClr>
                <a:schemeClr val="bg1"/>
              </a:buClr>
              <a:buFont typeface="Wingdings" panose="05000000000000000000" pitchFamily="2" charset="2"/>
              <a:buChar char="§"/>
              <a:tabLst/>
              <a:defRPr>
                <a:solidFill>
                  <a:schemeClr val="bg1"/>
                </a:solidFill>
              </a:defRPr>
            </a:lvl1pPr>
            <a:lvl2pPr marL="685800" indent="-342900">
              <a:buClr>
                <a:schemeClr val="bg1"/>
              </a:buClr>
              <a:buFont typeface="Wingdings" panose="05000000000000000000" pitchFamily="2" charset="2"/>
              <a:buChar char="§"/>
              <a:defRPr>
                <a:solidFill>
                  <a:schemeClr val="bg1"/>
                </a:solidFill>
              </a:defRPr>
            </a:lvl2pPr>
            <a:lvl3pPr marL="1028700" indent="-342900">
              <a:buClr>
                <a:schemeClr val="bg1"/>
              </a:buClr>
              <a:buFont typeface="Wingdings" panose="05000000000000000000" pitchFamily="2" charset="2"/>
              <a:buChar cha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cxnSp>
        <p:nvCxnSpPr>
          <p:cNvPr id="8" name="Straight Connector 7">
            <a:extLst>
              <a:ext uri="{FF2B5EF4-FFF2-40B4-BE49-F238E27FC236}">
                <a16:creationId xmlns:a16="http://schemas.microsoft.com/office/drawing/2014/main" id="{FBFC713C-E097-447B-B53A-C8BC87784EE2}"/>
              </a:ext>
            </a:extLst>
          </p:cNvPr>
          <p:cNvCxnSpPr>
            <a:cxnSpLocks/>
          </p:cNvCxnSpPr>
          <p:nvPr userDrawn="1"/>
        </p:nvCxnSpPr>
        <p:spPr>
          <a:xfrm>
            <a:off x="5324167" y="1511878"/>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0" name="Footer Placeholder 4">
            <a:extLst>
              <a:ext uri="{FF2B5EF4-FFF2-40B4-BE49-F238E27FC236}">
                <a16:creationId xmlns:a16="http://schemas.microsoft.com/office/drawing/2014/main" id="{AF1E7C30-1537-4DE7-B8D9-EA4A85CD7783}"/>
              </a:ext>
            </a:extLst>
          </p:cNvPr>
          <p:cNvSpPr>
            <a:spLocks noGrp="1"/>
          </p:cNvSpPr>
          <p:nvPr>
            <p:ph type="ftr" sz="quarter" idx="3"/>
          </p:nvPr>
        </p:nvSpPr>
        <p:spPr>
          <a:xfrm>
            <a:off x="5324167" y="6387834"/>
            <a:ext cx="5216900"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2902500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Photo with Captio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48255B-1EED-4859-91A6-38E96C9CC882}"/>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Picture Placeholder 8">
            <a:extLst>
              <a:ext uri="{FF2B5EF4-FFF2-40B4-BE49-F238E27FC236}">
                <a16:creationId xmlns:a16="http://schemas.microsoft.com/office/drawing/2014/main" id="{6394AC0E-CF0F-4C09-86C5-27A4D78BE5D6}"/>
              </a:ext>
            </a:extLst>
          </p:cNvPr>
          <p:cNvSpPr>
            <a:spLocks noGrp="1"/>
          </p:cNvSpPr>
          <p:nvPr>
            <p:ph type="pic" sz="quarter" idx="22"/>
          </p:nvPr>
        </p:nvSpPr>
        <p:spPr>
          <a:xfrm>
            <a:off x="0" y="0"/>
            <a:ext cx="12192000" cy="5315469"/>
          </a:xfrm>
          <a:prstGeom prst="rect">
            <a:avLst/>
          </a:prstGeom>
        </p:spPr>
        <p:txBody>
          <a:bodyPr/>
          <a:lstStyle>
            <a:lvl1pPr marL="0" indent="0">
              <a:buNone/>
              <a:defRPr/>
            </a:lvl1pPr>
          </a:lstStyle>
          <a:p>
            <a:r>
              <a:rPr lang="en-US" dirty="0"/>
              <a:t>Click icon to add picture</a:t>
            </a:r>
          </a:p>
        </p:txBody>
      </p:sp>
      <p:sp>
        <p:nvSpPr>
          <p:cNvPr id="7" name="Text Placeholder 7">
            <a:extLst>
              <a:ext uri="{FF2B5EF4-FFF2-40B4-BE49-F238E27FC236}">
                <a16:creationId xmlns:a16="http://schemas.microsoft.com/office/drawing/2014/main" id="{EEA9210D-4551-492B-AF23-EF34DCA8D6A4}"/>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dirty="0"/>
              <a:t>Edit Master text styles</a:t>
            </a:r>
          </a:p>
        </p:txBody>
      </p:sp>
      <p:sp>
        <p:nvSpPr>
          <p:cNvPr id="8" name="Date Placeholder 3">
            <a:extLst>
              <a:ext uri="{FF2B5EF4-FFF2-40B4-BE49-F238E27FC236}">
                <a16:creationId xmlns:a16="http://schemas.microsoft.com/office/drawing/2014/main" id="{C515050C-189E-4A15-887B-95C0DAD7DAE2}"/>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9633FD51-047F-4E15-8037-1F13B7CA4BEA}"/>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1041603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able with Captio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FF5B28-5EC6-4EE1-AA3E-87C86E642A74}"/>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6" name="Table Placeholder 3">
            <a:extLst>
              <a:ext uri="{FF2B5EF4-FFF2-40B4-BE49-F238E27FC236}">
                <a16:creationId xmlns:a16="http://schemas.microsoft.com/office/drawing/2014/main" id="{C803936F-8D82-4FE4-9F62-F2EDCD8C8DE4}"/>
              </a:ext>
            </a:extLst>
          </p:cNvPr>
          <p:cNvSpPr>
            <a:spLocks noGrp="1"/>
          </p:cNvSpPr>
          <p:nvPr>
            <p:ph type="tbl" sz="quarter" idx="26"/>
          </p:nvPr>
        </p:nvSpPr>
        <p:spPr>
          <a:xfrm>
            <a:off x="612948" y="478302"/>
            <a:ext cx="10982851" cy="4846693"/>
          </a:xfrm>
          <a:prstGeom prst="rect">
            <a:avLst/>
          </a:prstGeom>
        </p:spPr>
        <p:txBody>
          <a:bodyPr/>
          <a:lstStyle>
            <a:lvl1pPr marL="0" indent="0">
              <a:buNone/>
              <a:defRPr/>
            </a:lvl1pPr>
          </a:lstStyle>
          <a:p>
            <a:r>
              <a:rPr lang="en-US" dirty="0"/>
              <a:t>Click icon to add table</a:t>
            </a:r>
          </a:p>
        </p:txBody>
      </p:sp>
      <p:sp>
        <p:nvSpPr>
          <p:cNvPr id="7" name="Text Placeholder 7">
            <a:extLst>
              <a:ext uri="{FF2B5EF4-FFF2-40B4-BE49-F238E27FC236}">
                <a16:creationId xmlns:a16="http://schemas.microsoft.com/office/drawing/2014/main" id="{E2273136-D98A-411D-A283-20C5D91A67EB}"/>
              </a:ext>
            </a:extLst>
          </p:cNvPr>
          <p:cNvSpPr>
            <a:spLocks noGrp="1"/>
          </p:cNvSpPr>
          <p:nvPr>
            <p:ph type="body" sz="quarter" idx="14"/>
          </p:nvPr>
        </p:nvSpPr>
        <p:spPr>
          <a:xfrm>
            <a:off x="612950" y="5443661"/>
            <a:ext cx="10982850" cy="389210"/>
          </a:xfrm>
          <a:prstGeom prst="rect">
            <a:avLst/>
          </a:prstGeom>
        </p:spPr>
        <p:txBody>
          <a:bodyPr lIns="0">
            <a:noAutofit/>
          </a:bodyPr>
          <a:lstStyle>
            <a:lvl1pPr marL="0" indent="0">
              <a:buNone/>
              <a:defRPr sz="2600"/>
            </a:lvl1pPr>
          </a:lstStyle>
          <a:p>
            <a:pPr lvl="0"/>
            <a:r>
              <a:rPr lang="en-US" dirty="0"/>
              <a:t>Edit Master text styles</a:t>
            </a:r>
          </a:p>
        </p:txBody>
      </p:sp>
      <p:sp>
        <p:nvSpPr>
          <p:cNvPr id="8" name="Date Placeholder 3">
            <a:extLst>
              <a:ext uri="{FF2B5EF4-FFF2-40B4-BE49-F238E27FC236}">
                <a16:creationId xmlns:a16="http://schemas.microsoft.com/office/drawing/2014/main" id="{A4FC7302-90F2-4390-B23F-DD5D8245CAE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A4E640E2-2A0A-403B-8481-CCC7EDBF947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60267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hoto with Transparent Text Boxes">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1936C640-4D2C-4D3A-A9D7-858B43850297}"/>
              </a:ext>
            </a:extLst>
          </p:cNvPr>
          <p:cNvSpPr>
            <a:spLocks noGrp="1"/>
          </p:cNvSpPr>
          <p:nvPr>
            <p:ph type="pic" idx="1"/>
          </p:nvPr>
        </p:nvSpPr>
        <p:spPr>
          <a:xfrm>
            <a:off x="0" y="0"/>
            <a:ext cx="12192000" cy="6858000"/>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Slide Number Placeholder 3">
            <a:extLst>
              <a:ext uri="{FF2B5EF4-FFF2-40B4-BE49-F238E27FC236}">
                <a16:creationId xmlns:a16="http://schemas.microsoft.com/office/drawing/2014/main" id="{EE701807-8AFE-43E0-95A1-5C959D134C27}"/>
              </a:ext>
            </a:extLst>
          </p:cNvPr>
          <p:cNvSpPr>
            <a:spLocks noGrp="1"/>
          </p:cNvSpPr>
          <p:nvPr>
            <p:ph type="sldNum" sz="quarter" idx="11"/>
          </p:nvPr>
        </p:nvSpPr>
        <p:spPr/>
        <p:txBody>
          <a:bodyPr/>
          <a:lstStyle/>
          <a:p>
            <a:fld id="{CDE95EEC-9C03-4FB2-AF15-ECAA574C78B0}" type="slidenum">
              <a:rPr lang="en-US" smtClean="0"/>
              <a:pPr/>
              <a:t>‹#›</a:t>
            </a:fld>
            <a:endParaRPr lang="en-US" dirty="0"/>
          </a:p>
        </p:txBody>
      </p:sp>
      <p:sp>
        <p:nvSpPr>
          <p:cNvPr id="11" name="Title 1">
            <a:extLst>
              <a:ext uri="{FF2B5EF4-FFF2-40B4-BE49-F238E27FC236}">
                <a16:creationId xmlns:a16="http://schemas.microsoft.com/office/drawing/2014/main" id="{427D15FF-E4E5-4E38-8978-76AF671D30B9}"/>
              </a:ext>
            </a:extLst>
          </p:cNvPr>
          <p:cNvSpPr txBox="1">
            <a:spLocks/>
          </p:cNvSpPr>
          <p:nvPr userDrawn="1"/>
        </p:nvSpPr>
        <p:spPr>
          <a:xfrm>
            <a:off x="0" y="304800"/>
            <a:ext cx="12192000" cy="756303"/>
          </a:xfrm>
          <a:prstGeom prst="rect">
            <a:avLst/>
          </a:prstGeom>
          <a:solidFill>
            <a:srgbClr val="FFFFFF">
              <a:alpha val="80000"/>
            </a:srgbClr>
          </a:solidFill>
        </p:spPr>
        <p:txBody>
          <a:bodyPr vert="horz" lIns="0" tIns="45720" rIns="91440" bIns="45720" rtlCol="0" anchor="ctr" anchorCtr="0">
            <a:normAutofit/>
          </a:bodyPr>
          <a:lstStyle>
            <a:lvl1pPr algn="l" defTabSz="914400" rtl="0" eaLnBrk="1" latinLnBrk="0" hangingPunct="1">
              <a:lnSpc>
                <a:spcPct val="90000"/>
              </a:lnSpc>
              <a:spcBef>
                <a:spcPct val="0"/>
              </a:spcBef>
              <a:buNone/>
              <a:defRPr sz="3200" b="1" kern="1200">
                <a:ln>
                  <a:noFill/>
                </a:ln>
                <a:solidFill>
                  <a:schemeClr val="bg2"/>
                </a:solidFill>
                <a:effectLst/>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54585A"/>
                </a:solidFill>
                <a:effectLst/>
                <a:uLnTx/>
                <a:uFillTx/>
                <a:latin typeface="Arial" panose="020B0604020202020204"/>
                <a:ea typeface="+mj-ea"/>
                <a:cs typeface="+mj-cs"/>
              </a:rPr>
              <a:t>  Click to edit Master title style</a:t>
            </a:r>
            <a:endParaRPr kumimoji="0" lang="en-US" sz="3200" b="1" i="0" u="none" strike="noStrike" kern="1200" cap="none" spc="0" normalizeH="0" baseline="0" noProof="0" dirty="0">
              <a:ln>
                <a:noFill/>
              </a:ln>
              <a:solidFill>
                <a:srgbClr val="54585A"/>
              </a:solidFill>
              <a:effectLst/>
              <a:uLnTx/>
              <a:uFillTx/>
              <a:latin typeface="Arial" panose="020B0604020202020204"/>
              <a:ea typeface="+mj-ea"/>
              <a:cs typeface="+mj-cs"/>
            </a:endParaRPr>
          </a:p>
        </p:txBody>
      </p:sp>
      <p:sp>
        <p:nvSpPr>
          <p:cNvPr id="12" name="Text Placeholder 13">
            <a:extLst>
              <a:ext uri="{FF2B5EF4-FFF2-40B4-BE49-F238E27FC236}">
                <a16:creationId xmlns:a16="http://schemas.microsoft.com/office/drawing/2014/main" id="{5559ABC9-25CC-4F3A-A72F-B71319D60494}"/>
              </a:ext>
            </a:extLst>
          </p:cNvPr>
          <p:cNvSpPr txBox="1">
            <a:spLocks/>
          </p:cNvSpPr>
          <p:nvPr userDrawn="1"/>
        </p:nvSpPr>
        <p:spPr>
          <a:xfrm>
            <a:off x="6891338" y="1309688"/>
            <a:ext cx="4704461" cy="4532312"/>
          </a:xfrm>
          <a:prstGeom prst="rect">
            <a:avLst/>
          </a:prstGeom>
          <a:solidFill>
            <a:srgbClr val="FFFFFF">
              <a:alpha val="80000"/>
            </a:srgbClr>
          </a:solidFill>
        </p:spPr>
        <p:txBody>
          <a:bodyPr vert="horz" lIns="274320" tIns="182880" rIns="0" bIns="45720" rtlCol="0">
            <a:normAutofit/>
          </a:bodyPr>
          <a:lstStyle>
            <a:lvl1pPr marL="457200" indent="-45720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3000" kern="1200">
                <a:solidFill>
                  <a:schemeClr val="bg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bg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10000"/>
              </a:lnSpc>
              <a:spcBef>
                <a:spcPts val="0"/>
              </a:spcBef>
              <a:spcAft>
                <a:spcPts val="1000"/>
              </a:spcAft>
              <a:buClr>
                <a:srgbClr val="DA291C"/>
              </a:buClr>
              <a:buSzTx/>
              <a:buFont typeface="Wingdings" panose="05000000000000000000" pitchFamily="2" charset="2"/>
              <a:buChar char="§"/>
              <a:tabLst/>
              <a:defRPr/>
            </a:pPr>
            <a:r>
              <a:rPr kumimoji="0" lang="en-US" sz="3000" b="0" i="0" u="none" strike="noStrike" kern="1200" cap="none" spc="0" normalizeH="0" baseline="0" noProof="0">
                <a:ln>
                  <a:noFill/>
                </a:ln>
                <a:solidFill>
                  <a:srgbClr val="54585A"/>
                </a:solidFill>
                <a:effectLst/>
                <a:uLnTx/>
                <a:uFillTx/>
                <a:latin typeface="Arial" panose="020B0604020202020204"/>
                <a:ea typeface="+mn-ea"/>
                <a:cs typeface="+mn-cs"/>
              </a:rPr>
              <a:t>Edit Master text styles</a:t>
            </a:r>
          </a:p>
          <a:p>
            <a:pPr marL="690563" marR="0" lvl="1" indent="-346075" algn="l" defTabSz="914400" rtl="0" eaLnBrk="1" fontAlgn="auto" latinLnBrk="0" hangingPunct="1">
              <a:lnSpc>
                <a:spcPct val="110000"/>
              </a:lnSpc>
              <a:spcBef>
                <a:spcPts val="0"/>
              </a:spcBef>
              <a:spcAft>
                <a:spcPts val="1000"/>
              </a:spcAft>
              <a:buClr>
                <a:srgbClr val="DA291C"/>
              </a:buClr>
              <a:buSzTx/>
              <a:buFont typeface="Wingdings" panose="05000000000000000000" pitchFamily="2" charset="2"/>
              <a:buChar char="§"/>
              <a:tabLst/>
              <a:defRPr/>
            </a:pPr>
            <a:r>
              <a:rPr kumimoji="0" lang="en-US" sz="2600" b="0" i="0" u="none" strike="noStrike" kern="1200" cap="none" spc="0" normalizeH="0" baseline="0" noProof="0">
                <a:ln>
                  <a:noFill/>
                </a:ln>
                <a:solidFill>
                  <a:srgbClr val="54585A"/>
                </a:solidFill>
                <a:effectLst/>
                <a:uLnTx/>
                <a:uFillTx/>
                <a:latin typeface="Arial" panose="020B0604020202020204"/>
                <a:ea typeface="+mn-ea"/>
                <a:cs typeface="+mn-cs"/>
              </a:rPr>
              <a:t>Second level</a:t>
            </a:r>
          </a:p>
          <a:p>
            <a:pPr marL="1027113" marR="0" lvl="2" indent="-336550" algn="l" defTabSz="914400" rtl="0" eaLnBrk="1" fontAlgn="auto" latinLnBrk="0" hangingPunct="1">
              <a:lnSpc>
                <a:spcPct val="110000"/>
              </a:lnSpc>
              <a:spcBef>
                <a:spcPts val="0"/>
              </a:spcBef>
              <a:spcAft>
                <a:spcPts val="1000"/>
              </a:spcAft>
              <a:buClr>
                <a:srgbClr val="DA291C"/>
              </a:buClr>
              <a:buSzTx/>
              <a:buFont typeface="Wingdings" panose="05000000000000000000" pitchFamily="2" charset="2"/>
              <a:buChar char="§"/>
              <a:tabLst/>
              <a:defRPr/>
            </a:pPr>
            <a:r>
              <a:rPr kumimoji="0" lang="en-US" sz="2600" b="0" i="0" u="none" strike="noStrike" kern="1200" cap="none" spc="0" normalizeH="0" baseline="0" noProof="0">
                <a:ln>
                  <a:noFill/>
                </a:ln>
                <a:solidFill>
                  <a:srgbClr val="54585A"/>
                </a:solidFill>
                <a:effectLst/>
                <a:uLnTx/>
                <a:uFillTx/>
                <a:latin typeface="Arial" panose="020B0604020202020204"/>
                <a:ea typeface="+mn-ea"/>
                <a:cs typeface="+mn-cs"/>
              </a:rPr>
              <a:t>Third level</a:t>
            </a:r>
            <a:endParaRPr kumimoji="0" lang="en-US" sz="2600" b="0" i="0" u="none" strike="noStrike" kern="1200" cap="none" spc="0" normalizeH="0" baseline="0" noProof="0" dirty="0">
              <a:ln>
                <a:noFill/>
              </a:ln>
              <a:solidFill>
                <a:srgbClr val="54585A"/>
              </a:solidFill>
              <a:effectLst/>
              <a:uLnTx/>
              <a:uFillTx/>
              <a:latin typeface="Arial" panose="020B0604020202020204"/>
              <a:ea typeface="+mn-ea"/>
              <a:cs typeface="+mn-cs"/>
            </a:endParaRPr>
          </a:p>
        </p:txBody>
      </p:sp>
      <p:sp>
        <p:nvSpPr>
          <p:cNvPr id="8" name="Date Placeholder 3">
            <a:extLst>
              <a:ext uri="{FF2B5EF4-FFF2-40B4-BE49-F238E27FC236}">
                <a16:creationId xmlns:a16="http://schemas.microsoft.com/office/drawing/2014/main" id="{4562BCDF-8EBC-429A-BD5B-707D15BE49EB}"/>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9" name="Footer Placeholder 4">
            <a:extLst>
              <a:ext uri="{FF2B5EF4-FFF2-40B4-BE49-F238E27FC236}">
                <a16:creationId xmlns:a16="http://schemas.microsoft.com/office/drawing/2014/main" id="{C4C2FFE2-58AC-4EDC-AA50-71FF5833CA3B}"/>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pic>
        <p:nvPicPr>
          <p:cNvPr id="10" name="Picture 9">
            <a:extLst>
              <a:ext uri="{FF2B5EF4-FFF2-40B4-BE49-F238E27FC236}">
                <a16:creationId xmlns:a16="http://schemas.microsoft.com/office/drawing/2014/main" id="{CF74A5D7-8650-46AF-BCA7-C8111D4D8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948" y="6177926"/>
            <a:ext cx="1387198" cy="491016"/>
          </a:xfrm>
          <a:prstGeom prst="rect">
            <a:avLst/>
          </a:prstGeom>
        </p:spPr>
      </p:pic>
    </p:spTree>
    <p:extLst>
      <p:ext uri="{BB962C8B-B14F-4D97-AF65-F5344CB8AC3E}">
        <p14:creationId xmlns:p14="http://schemas.microsoft.com/office/powerpoint/2010/main" val="255963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Coll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60918A-D27A-4039-B21F-90AAEBE3CC91}"/>
              </a:ext>
            </a:extLst>
          </p:cNvPr>
          <p:cNvSpPr>
            <a:spLocks noGrp="1"/>
          </p:cNvSpPr>
          <p:nvPr>
            <p:ph type="pic" sz="quarter" idx="13"/>
          </p:nvPr>
        </p:nvSpPr>
        <p:spPr>
          <a:xfrm>
            <a:off x="5796450" y="1706523"/>
            <a:ext cx="2838017" cy="1810536"/>
          </a:xfrm>
          <a:prstGeom prst="rect">
            <a:avLst/>
          </a:prstGeom>
        </p:spPr>
        <p:txBody>
          <a:bodyPr/>
          <a:lstStyle>
            <a:lvl1pPr marL="0" indent="0">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0EAD995D-5BFD-4E92-B376-04A2E7F6F431}"/>
              </a:ext>
            </a:extLst>
          </p:cNvPr>
          <p:cNvSpPr>
            <a:spLocks noGrp="1"/>
          </p:cNvSpPr>
          <p:nvPr>
            <p:ph type="pic" sz="quarter" idx="17"/>
          </p:nvPr>
        </p:nvSpPr>
        <p:spPr>
          <a:xfrm>
            <a:off x="8798835" y="1709141"/>
            <a:ext cx="2780217" cy="1808182"/>
          </a:xfrm>
          <a:prstGeom prst="rect">
            <a:avLst/>
          </a:prstGeom>
        </p:spPr>
        <p:txBody>
          <a:bodyPr/>
          <a:lstStyle>
            <a:lvl1pPr marL="0" indent="0">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397246C3-7FD2-4613-A865-AEF8FE915616}"/>
              </a:ext>
            </a:extLst>
          </p:cNvPr>
          <p:cNvSpPr>
            <a:spLocks noGrp="1"/>
          </p:cNvSpPr>
          <p:nvPr>
            <p:ph type="pic" sz="quarter" idx="18"/>
          </p:nvPr>
        </p:nvSpPr>
        <p:spPr>
          <a:xfrm>
            <a:off x="5796450" y="3655902"/>
            <a:ext cx="2855182" cy="2059912"/>
          </a:xfrm>
          <a:prstGeom prst="rect">
            <a:avLst/>
          </a:prstGeom>
        </p:spPr>
        <p:txBody>
          <a:bodyPr/>
          <a:lstStyle>
            <a:lvl1pPr marL="0" indent="0">
              <a:buNone/>
              <a:defRPr/>
            </a:lvl1pPr>
          </a:lstStyle>
          <a:p>
            <a:r>
              <a:rPr lang="en-US"/>
              <a:t>Click icon to add picture</a:t>
            </a:r>
            <a:endParaRPr lang="en-US" dirty="0"/>
          </a:p>
        </p:txBody>
      </p:sp>
      <p:sp>
        <p:nvSpPr>
          <p:cNvPr id="18" name="Picture Placeholder 4">
            <a:extLst>
              <a:ext uri="{FF2B5EF4-FFF2-40B4-BE49-F238E27FC236}">
                <a16:creationId xmlns:a16="http://schemas.microsoft.com/office/drawing/2014/main" id="{6335DF2C-36C8-47EF-AD7F-0998FB182DD5}"/>
              </a:ext>
            </a:extLst>
          </p:cNvPr>
          <p:cNvSpPr>
            <a:spLocks noGrp="1"/>
          </p:cNvSpPr>
          <p:nvPr>
            <p:ph type="pic" sz="quarter" idx="19"/>
          </p:nvPr>
        </p:nvSpPr>
        <p:spPr>
          <a:xfrm>
            <a:off x="8798835" y="3655902"/>
            <a:ext cx="2780217" cy="2059912"/>
          </a:xfrm>
          <a:prstGeom prst="rect">
            <a:avLst/>
          </a:prstGeom>
        </p:spPr>
        <p:txBody>
          <a:bodyPr/>
          <a:lstStyle>
            <a:lvl1pPr marL="0" indent="0">
              <a:buNone/>
              <a:defRPr/>
            </a:lvl1pPr>
          </a:lstStyle>
          <a:p>
            <a:r>
              <a:rPr lang="en-US"/>
              <a:t>Click icon to add picture</a:t>
            </a:r>
            <a:endParaRPr lang="en-US" dirty="0"/>
          </a:p>
        </p:txBody>
      </p:sp>
      <p:sp>
        <p:nvSpPr>
          <p:cNvPr id="8" name="Title 7">
            <a:extLst>
              <a:ext uri="{FF2B5EF4-FFF2-40B4-BE49-F238E27FC236}">
                <a16:creationId xmlns:a16="http://schemas.microsoft.com/office/drawing/2014/main" id="{450B8007-D301-4228-ABE3-F115EB1B0B48}"/>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0E337D15-D61E-4AD9-A1D0-184722F0D473}"/>
              </a:ext>
            </a:extLst>
          </p:cNvPr>
          <p:cNvSpPr>
            <a:spLocks noGrp="1"/>
          </p:cNvSpPr>
          <p:nvPr>
            <p:ph idx="1"/>
          </p:nvPr>
        </p:nvSpPr>
        <p:spPr>
          <a:xfrm>
            <a:off x="612948" y="1706523"/>
            <a:ext cx="5036297" cy="4009291"/>
          </a:xfrm>
          <a:prstGeom prst="rect">
            <a:avLst/>
          </a:prstGeom>
        </p:spPr>
        <p:txBody>
          <a:bodyPr vert="horz" lIns="0" tIns="45720" rIns="0" bIns="45720" rtlCol="0">
            <a:normAutofit/>
          </a:bodyPr>
          <a:lstStyle>
            <a:lvl1pPr marL="457200" indent="-457200">
              <a:buClr>
                <a:schemeClr val="accent1"/>
              </a:buClr>
              <a:buFont typeface="Wingdings" panose="05000000000000000000" pitchFamily="2" charset="2"/>
              <a:buChar char="§"/>
              <a:defRPr>
                <a:solidFill>
                  <a:schemeClr val="tx2"/>
                </a:solidFill>
              </a:defRPr>
            </a:lvl1pPr>
            <a:lvl2pPr marL="690563" indent="-346075">
              <a:buClr>
                <a:schemeClr val="accent1"/>
              </a:buClr>
              <a:buFont typeface="Wingdings" panose="05000000000000000000" pitchFamily="2" charset="2"/>
              <a:buChar char="§"/>
              <a:defRPr>
                <a:solidFill>
                  <a:schemeClr val="tx2"/>
                </a:solidFill>
              </a:defRPr>
            </a:lvl2pPr>
            <a:lvl3pPr marL="1027113" indent="-336550">
              <a:buClr>
                <a:schemeClr val="accent1"/>
              </a:buClr>
              <a:buFont typeface="Wingdings" panose="05000000000000000000" pitchFamily="2" charset="2"/>
              <a:buChar char="§"/>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0DF94728-8459-4DF7-B324-6E6E6B5B8A8F}"/>
              </a:ext>
            </a:extLst>
          </p:cNvPr>
          <p:cNvSpPr>
            <a:spLocks noGrp="1"/>
          </p:cNvSpPr>
          <p:nvPr>
            <p:ph type="sldNum" sz="quarter" idx="22"/>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2" name="Straight Connector 11">
            <a:extLst>
              <a:ext uri="{FF2B5EF4-FFF2-40B4-BE49-F238E27FC236}">
                <a16:creationId xmlns:a16="http://schemas.microsoft.com/office/drawing/2014/main" id="{81500748-A7D6-4C6C-937D-39F53A5F4A1B}"/>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3" name="Date Placeholder 3">
            <a:extLst>
              <a:ext uri="{FF2B5EF4-FFF2-40B4-BE49-F238E27FC236}">
                <a16:creationId xmlns:a16="http://schemas.microsoft.com/office/drawing/2014/main" id="{60A85FEC-4273-49C7-A80C-B890E87D373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4" name="Footer Placeholder 4">
            <a:extLst>
              <a:ext uri="{FF2B5EF4-FFF2-40B4-BE49-F238E27FC236}">
                <a16:creationId xmlns:a16="http://schemas.microsoft.com/office/drawing/2014/main" id="{F74E02D9-BF39-4400-84A2-61597E4D07A3}"/>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210008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62B993D-0653-4115-88CA-893D7DDAC036}"/>
              </a:ext>
            </a:extLst>
          </p:cNvPr>
          <p:cNvSpPr>
            <a:spLocks noGrp="1"/>
          </p:cNvSpPr>
          <p:nvPr>
            <p:ph sz="quarter" idx="17"/>
          </p:nvPr>
        </p:nvSpPr>
        <p:spPr>
          <a:xfrm>
            <a:off x="0" y="0"/>
            <a:ext cx="12192000" cy="6858000"/>
          </a:xfrm>
          <a:prstGeom prst="rect">
            <a:avLst/>
          </a:prstGeom>
        </p:spPr>
        <p:txBody>
          <a:bodyPr/>
          <a:lstStyle>
            <a:lvl1pPr marL="0" indent="0">
              <a:buNone/>
              <a:defRPr/>
            </a:lvl1pPr>
          </a:lstStyle>
          <a:p>
            <a:pPr lvl="0"/>
            <a:r>
              <a:rPr lang="en-US" dirty="0"/>
              <a:t>Edit Master text styles</a:t>
            </a:r>
          </a:p>
        </p:txBody>
      </p:sp>
    </p:spTree>
    <p:extLst>
      <p:ext uri="{BB962C8B-B14F-4D97-AF65-F5344CB8AC3E}">
        <p14:creationId xmlns:p14="http://schemas.microsoft.com/office/powerpoint/2010/main" val="3262660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E42420-32F4-44F9-9C7F-D1D75E591BAB}"/>
              </a:ext>
            </a:extLst>
          </p:cNvPr>
          <p:cNvSpPr/>
          <p:nvPr userDrawn="1"/>
        </p:nvSpPr>
        <p:spPr>
          <a:xfrm>
            <a:off x="0" y="5236809"/>
            <a:ext cx="12192000" cy="1621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F071120-5948-4776-9306-4173949B75B7}"/>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sp>
        <p:nvSpPr>
          <p:cNvPr id="12" name="Title Placeholder 1">
            <a:extLst>
              <a:ext uri="{FF2B5EF4-FFF2-40B4-BE49-F238E27FC236}">
                <a16:creationId xmlns:a16="http://schemas.microsoft.com/office/drawing/2014/main" id="{56D7032B-C86A-4569-AC53-CA11A550B092}"/>
              </a:ext>
            </a:extLst>
          </p:cNvPr>
          <p:cNvSpPr>
            <a:spLocks noGrp="1"/>
          </p:cNvSpPr>
          <p:nvPr>
            <p:ph type="title"/>
          </p:nvPr>
        </p:nvSpPr>
        <p:spPr>
          <a:xfrm>
            <a:off x="612949" y="853065"/>
            <a:ext cx="9073311" cy="1621190"/>
          </a:xfrm>
          <a:prstGeom prst="rect">
            <a:avLst/>
          </a:prstGeom>
        </p:spPr>
        <p:txBody>
          <a:bodyPr vert="horz" lIns="0" tIns="45720" rIns="91440" bIns="45720" rtlCol="0" anchor="b" anchorCtr="0">
            <a:normAutofit/>
          </a:bodyPr>
          <a:lstStyle>
            <a:lvl1pPr>
              <a:defRPr>
                <a:solidFill>
                  <a:schemeClr val="tx2"/>
                </a:solidFill>
              </a:defRPr>
            </a:lvl1pPr>
          </a:lstStyle>
          <a:p>
            <a:r>
              <a:rPr lang="en-US" dirty="0"/>
              <a:t>Click to edit </a:t>
            </a:r>
            <a:br>
              <a:rPr lang="en-US" dirty="0"/>
            </a:br>
            <a:r>
              <a:rPr lang="en-US" dirty="0"/>
              <a:t>Master title style</a:t>
            </a:r>
          </a:p>
        </p:txBody>
      </p:sp>
      <p:sp>
        <p:nvSpPr>
          <p:cNvPr id="13" name="Text Placeholder 2">
            <a:extLst>
              <a:ext uri="{FF2B5EF4-FFF2-40B4-BE49-F238E27FC236}">
                <a16:creationId xmlns:a16="http://schemas.microsoft.com/office/drawing/2014/main" id="{59517447-1211-493A-A312-ADEED5D73A4B}"/>
              </a:ext>
            </a:extLst>
          </p:cNvPr>
          <p:cNvSpPr>
            <a:spLocks noGrp="1"/>
          </p:cNvSpPr>
          <p:nvPr>
            <p:ph type="body" idx="1"/>
          </p:nvPr>
        </p:nvSpPr>
        <p:spPr>
          <a:xfrm>
            <a:off x="602706" y="2901696"/>
            <a:ext cx="10986588" cy="1978648"/>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14" name="Straight Connector 13">
            <a:extLst>
              <a:ext uri="{FF2B5EF4-FFF2-40B4-BE49-F238E27FC236}">
                <a16:creationId xmlns:a16="http://schemas.microsoft.com/office/drawing/2014/main" id="{97930331-C43D-4D53-8D6B-D775DA4001C2}"/>
              </a:ext>
            </a:extLst>
          </p:cNvPr>
          <p:cNvCxnSpPr>
            <a:cxnSpLocks/>
          </p:cNvCxnSpPr>
          <p:nvPr userDrawn="1"/>
        </p:nvCxnSpPr>
        <p:spPr>
          <a:xfrm>
            <a:off x="607076" y="2638893"/>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1" name="Date Placeholder 3">
            <a:extLst>
              <a:ext uri="{FF2B5EF4-FFF2-40B4-BE49-F238E27FC236}">
                <a16:creationId xmlns:a16="http://schemas.microsoft.com/office/drawing/2014/main" id="{851FEF1D-D691-4EEF-AB35-987B088471CA}"/>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6" name="Footer Placeholder 4">
            <a:extLst>
              <a:ext uri="{FF2B5EF4-FFF2-40B4-BE49-F238E27FC236}">
                <a16:creationId xmlns:a16="http://schemas.microsoft.com/office/drawing/2014/main" id="{BE409CCF-7CEE-4289-965E-884CE702107E}"/>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pic>
        <p:nvPicPr>
          <p:cNvPr id="17" name="Picture 16">
            <a:extLst>
              <a:ext uri="{FF2B5EF4-FFF2-40B4-BE49-F238E27FC236}">
                <a16:creationId xmlns:a16="http://schemas.microsoft.com/office/drawing/2014/main" id="{8D5FAB5E-363D-4F14-8D23-33C799674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1853" y="853065"/>
            <a:ext cx="1387198" cy="491017"/>
          </a:xfrm>
          <a:prstGeom prst="rect">
            <a:avLst/>
          </a:prstGeom>
        </p:spPr>
      </p:pic>
    </p:spTree>
    <p:extLst>
      <p:ext uri="{BB962C8B-B14F-4D97-AF65-F5344CB8AC3E}">
        <p14:creationId xmlns:p14="http://schemas.microsoft.com/office/powerpoint/2010/main" val="346934431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_v2">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071120-5948-4776-9306-4173949B75B7}"/>
              </a:ext>
            </a:extLst>
          </p:cNvPr>
          <p:cNvSpPr>
            <a:spLocks noGrp="1"/>
          </p:cNvSpPr>
          <p:nvPr>
            <p:ph type="sldNum" sz="quarter" idx="11"/>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12" name="Title Placeholder 1">
            <a:extLst>
              <a:ext uri="{FF2B5EF4-FFF2-40B4-BE49-F238E27FC236}">
                <a16:creationId xmlns:a16="http://schemas.microsoft.com/office/drawing/2014/main" id="{16DF0A4B-30E2-46BE-8CF1-8EF38BD2F583}"/>
              </a:ext>
            </a:extLst>
          </p:cNvPr>
          <p:cNvSpPr>
            <a:spLocks noGrp="1"/>
          </p:cNvSpPr>
          <p:nvPr>
            <p:ph type="title"/>
          </p:nvPr>
        </p:nvSpPr>
        <p:spPr>
          <a:xfrm>
            <a:off x="4475267" y="853065"/>
            <a:ext cx="7289104" cy="1621190"/>
          </a:xfrm>
          <a:prstGeom prst="rect">
            <a:avLst/>
          </a:prstGeom>
        </p:spPr>
        <p:txBody>
          <a:bodyPr vert="horz" lIns="0" tIns="45720" rIns="91440" bIns="45720" rtlCol="0" anchor="b" anchorCtr="0">
            <a:normAutofit/>
          </a:bodyPr>
          <a:lstStyle/>
          <a:p>
            <a:r>
              <a:rPr lang="en-US" dirty="0"/>
              <a:t>Click to edit </a:t>
            </a:r>
            <a:br>
              <a:rPr lang="en-US" dirty="0"/>
            </a:br>
            <a:r>
              <a:rPr lang="en-US" dirty="0"/>
              <a:t>Master title style</a:t>
            </a:r>
          </a:p>
        </p:txBody>
      </p:sp>
      <p:cxnSp>
        <p:nvCxnSpPr>
          <p:cNvPr id="13" name="Straight Connector 12">
            <a:extLst>
              <a:ext uri="{FF2B5EF4-FFF2-40B4-BE49-F238E27FC236}">
                <a16:creationId xmlns:a16="http://schemas.microsoft.com/office/drawing/2014/main" id="{2266D632-F22A-47A5-AFE7-9D150A4A55A8}"/>
              </a:ext>
            </a:extLst>
          </p:cNvPr>
          <p:cNvCxnSpPr>
            <a:cxnSpLocks/>
          </p:cNvCxnSpPr>
          <p:nvPr userDrawn="1"/>
        </p:nvCxnSpPr>
        <p:spPr>
          <a:xfrm>
            <a:off x="4469393" y="2638893"/>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D85E7D76-6224-4445-9AAE-5BECB8D4EA10}"/>
              </a:ext>
            </a:extLst>
          </p:cNvPr>
          <p:cNvSpPr/>
          <p:nvPr userDrawn="1"/>
        </p:nvSpPr>
        <p:spPr>
          <a:xfrm>
            <a:off x="0" y="0"/>
            <a:ext cx="40599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FE9B0B0-B690-44C8-B8BA-A90B2543A3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222" y="1294921"/>
            <a:ext cx="2083492" cy="737478"/>
          </a:xfrm>
          <a:prstGeom prst="rect">
            <a:avLst/>
          </a:prstGeom>
        </p:spPr>
      </p:pic>
      <p:sp>
        <p:nvSpPr>
          <p:cNvPr id="17" name="Text Placeholder 2">
            <a:extLst>
              <a:ext uri="{FF2B5EF4-FFF2-40B4-BE49-F238E27FC236}">
                <a16:creationId xmlns:a16="http://schemas.microsoft.com/office/drawing/2014/main" id="{155AA60B-3EF3-4938-9C22-72D1D98280CE}"/>
              </a:ext>
            </a:extLst>
          </p:cNvPr>
          <p:cNvSpPr>
            <a:spLocks noGrp="1"/>
          </p:cNvSpPr>
          <p:nvPr>
            <p:ph type="body" idx="1"/>
          </p:nvPr>
        </p:nvSpPr>
        <p:spPr>
          <a:xfrm>
            <a:off x="4469392" y="2901695"/>
            <a:ext cx="7119901" cy="2320533"/>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Date Placeholder 3">
            <a:extLst>
              <a:ext uri="{FF2B5EF4-FFF2-40B4-BE49-F238E27FC236}">
                <a16:creationId xmlns:a16="http://schemas.microsoft.com/office/drawing/2014/main" id="{362909F1-437B-4A0E-A50E-1C30DD460F9D}"/>
              </a:ext>
            </a:extLst>
          </p:cNvPr>
          <p:cNvSpPr>
            <a:spLocks noGrp="1"/>
          </p:cNvSpPr>
          <p:nvPr>
            <p:ph type="dt" sz="half" idx="2"/>
          </p:nvPr>
        </p:nvSpPr>
        <p:spPr>
          <a:xfrm>
            <a:off x="4469392" y="6395158"/>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1" name="Slide Number Placeholder 5">
            <a:extLst>
              <a:ext uri="{FF2B5EF4-FFF2-40B4-BE49-F238E27FC236}">
                <a16:creationId xmlns:a16="http://schemas.microsoft.com/office/drawing/2014/main" id="{FDFA190D-1C11-44AB-9CB6-FDB64DD3177D}"/>
              </a:ext>
            </a:extLst>
          </p:cNvPr>
          <p:cNvSpPr txBox="1">
            <a:spLocks/>
          </p:cNvSpPr>
          <p:nvPr userDrawn="1"/>
        </p:nvSpPr>
        <p:spPr>
          <a:xfrm>
            <a:off x="10981148" y="6387834"/>
            <a:ext cx="614651" cy="372449"/>
          </a:xfrm>
          <a:prstGeom prst="rect">
            <a:avLst/>
          </a:prstGeom>
        </p:spPr>
        <p:txBody>
          <a:bodyPr vert="horz" lIns="91440" tIns="45720" rIns="0" bIns="45720" rtlCol="0" anchor="b"/>
          <a:lstStyle>
            <a:defPPr>
              <a:defRPr lang="en-US"/>
            </a:defPPr>
            <a:lvl1pPr marL="0" algn="r" defTabSz="914400" rtl="0" eaLnBrk="1" latinLnBrk="0" hangingPunct="1">
              <a:defRPr sz="105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E95EEC-9C03-4FB2-AF15-ECAA574C78B0}" type="slidenum">
              <a:rPr lang="en-US" smtClean="0"/>
              <a:pPr/>
              <a:t>‹#›</a:t>
            </a:fld>
            <a:endParaRPr lang="en-US" dirty="0"/>
          </a:p>
        </p:txBody>
      </p:sp>
      <p:sp>
        <p:nvSpPr>
          <p:cNvPr id="16" name="Footer Placeholder 4">
            <a:extLst>
              <a:ext uri="{FF2B5EF4-FFF2-40B4-BE49-F238E27FC236}">
                <a16:creationId xmlns:a16="http://schemas.microsoft.com/office/drawing/2014/main" id="{180012F1-3A98-4182-BFBF-2459D69322E5}"/>
              </a:ext>
            </a:extLst>
          </p:cNvPr>
          <p:cNvSpPr>
            <a:spLocks noGrp="1"/>
          </p:cNvSpPr>
          <p:nvPr>
            <p:ph type="ftr" sz="quarter" idx="3"/>
          </p:nvPr>
        </p:nvSpPr>
        <p:spPr>
          <a:xfrm>
            <a:off x="5338896" y="6395159"/>
            <a:ext cx="5345670"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58660326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Headshot">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E42420-32F4-44F9-9C7F-D1D75E591BAB}"/>
              </a:ext>
            </a:extLst>
          </p:cNvPr>
          <p:cNvSpPr/>
          <p:nvPr userDrawn="1"/>
        </p:nvSpPr>
        <p:spPr>
          <a:xfrm>
            <a:off x="0" y="5236809"/>
            <a:ext cx="12192000" cy="1621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9BFEA142-620E-4581-AF81-DFFFBC34B6A6}"/>
              </a:ext>
            </a:extLst>
          </p:cNvPr>
          <p:cNvSpPr>
            <a:spLocks noGrp="1"/>
          </p:cNvSpPr>
          <p:nvPr>
            <p:ph type="title" hasCustomPrompt="1"/>
          </p:nvPr>
        </p:nvSpPr>
        <p:spPr>
          <a:xfrm>
            <a:off x="495891" y="1696345"/>
            <a:ext cx="6127456" cy="1621190"/>
          </a:xfrm>
          <a:prstGeom prst="rect">
            <a:avLst/>
          </a:prstGeom>
        </p:spPr>
        <p:txBody>
          <a:bodyPr vert="horz" lIns="0" tIns="45720" rIns="91440" bIns="45720" rtlCol="0" anchor="b" anchorCtr="0">
            <a:normAutofit/>
          </a:bodyPr>
          <a:lstStyle>
            <a:lvl1pPr>
              <a:defRPr sz="4400">
                <a:solidFill>
                  <a:schemeClr val="tx2"/>
                </a:solidFill>
              </a:defRPr>
            </a:lvl1pPr>
          </a:lstStyle>
          <a:p>
            <a:r>
              <a:rPr lang="en-US" dirty="0"/>
              <a:t>Click to edit </a:t>
            </a:r>
            <a:br>
              <a:rPr lang="en-US" dirty="0"/>
            </a:br>
            <a:r>
              <a:rPr lang="en-US" dirty="0"/>
              <a:t>Master title style</a:t>
            </a:r>
          </a:p>
        </p:txBody>
      </p:sp>
      <p:sp>
        <p:nvSpPr>
          <p:cNvPr id="8" name="Text Placeholder 2">
            <a:extLst>
              <a:ext uri="{FF2B5EF4-FFF2-40B4-BE49-F238E27FC236}">
                <a16:creationId xmlns:a16="http://schemas.microsoft.com/office/drawing/2014/main" id="{AF133A90-F09C-4674-A280-19C00FEA60CC}"/>
              </a:ext>
            </a:extLst>
          </p:cNvPr>
          <p:cNvSpPr>
            <a:spLocks noGrp="1"/>
          </p:cNvSpPr>
          <p:nvPr>
            <p:ph type="body" idx="1"/>
          </p:nvPr>
        </p:nvSpPr>
        <p:spPr>
          <a:xfrm>
            <a:off x="485647" y="3744976"/>
            <a:ext cx="6141395" cy="987902"/>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9" name="Straight Connector 8">
            <a:extLst>
              <a:ext uri="{FF2B5EF4-FFF2-40B4-BE49-F238E27FC236}">
                <a16:creationId xmlns:a16="http://schemas.microsoft.com/office/drawing/2014/main" id="{4BDD823D-8F12-42A5-8B4C-021499E9C2D8}"/>
              </a:ext>
            </a:extLst>
          </p:cNvPr>
          <p:cNvCxnSpPr>
            <a:cxnSpLocks/>
          </p:cNvCxnSpPr>
          <p:nvPr userDrawn="1"/>
        </p:nvCxnSpPr>
        <p:spPr>
          <a:xfrm>
            <a:off x="490018" y="3482173"/>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C5DF6086-E0BA-4617-9A6B-9E6C9A436E1A}"/>
              </a:ext>
            </a:extLst>
          </p:cNvPr>
          <p:cNvSpPr>
            <a:spLocks noGrp="1"/>
          </p:cNvSpPr>
          <p:nvPr>
            <p:ph type="pic" sz="quarter" idx="13"/>
          </p:nvPr>
        </p:nvSpPr>
        <p:spPr>
          <a:xfrm>
            <a:off x="7483109" y="746235"/>
            <a:ext cx="4114800" cy="5212080"/>
          </a:xfrm>
          <a:prstGeom prst="rect">
            <a:avLst/>
          </a:prstGeom>
          <a:ln>
            <a:solidFill>
              <a:schemeClr val="bg1"/>
            </a:solidFill>
          </a:ln>
        </p:spPr>
        <p:txBody>
          <a:bodyPr/>
          <a:lstStyle>
            <a:lvl1pPr marL="0" indent="0">
              <a:buFontTx/>
              <a:buNone/>
              <a:defRPr/>
            </a:lvl1pPr>
          </a:lstStyle>
          <a:p>
            <a:r>
              <a:rPr lang="en-US" dirty="0"/>
              <a:t>Click icon to add picture</a:t>
            </a:r>
          </a:p>
        </p:txBody>
      </p:sp>
      <p:pic>
        <p:nvPicPr>
          <p:cNvPr id="13" name="Picture 12">
            <a:extLst>
              <a:ext uri="{FF2B5EF4-FFF2-40B4-BE49-F238E27FC236}">
                <a16:creationId xmlns:a16="http://schemas.microsoft.com/office/drawing/2014/main" id="{C1F11738-82AD-4000-B22D-C589EC3CB2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0023" y="7116423"/>
            <a:ext cx="1387198" cy="491016"/>
          </a:xfrm>
          <a:prstGeom prst="rect">
            <a:avLst/>
          </a:prstGeom>
        </p:spPr>
      </p:pic>
      <p:sp>
        <p:nvSpPr>
          <p:cNvPr id="14" name="Date Placeholder 3">
            <a:extLst>
              <a:ext uri="{FF2B5EF4-FFF2-40B4-BE49-F238E27FC236}">
                <a16:creationId xmlns:a16="http://schemas.microsoft.com/office/drawing/2014/main" id="{55EC38F6-9848-4118-ADBA-DC6CF905B730}"/>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5" name="Footer Placeholder 4">
            <a:extLst>
              <a:ext uri="{FF2B5EF4-FFF2-40B4-BE49-F238E27FC236}">
                <a16:creationId xmlns:a16="http://schemas.microsoft.com/office/drawing/2014/main" id="{3D7D8E72-C0DA-4B36-A71F-FF022FB7A709}"/>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
        <p:nvSpPr>
          <p:cNvPr id="16" name="Slide Number Placeholder 3">
            <a:extLst>
              <a:ext uri="{FF2B5EF4-FFF2-40B4-BE49-F238E27FC236}">
                <a16:creationId xmlns:a16="http://schemas.microsoft.com/office/drawing/2014/main" id="{0894B485-853E-40DF-A8D8-BCFBC2B7C675}"/>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2" name="Picture 1">
            <a:extLst>
              <a:ext uri="{FF2B5EF4-FFF2-40B4-BE49-F238E27FC236}">
                <a16:creationId xmlns:a16="http://schemas.microsoft.com/office/drawing/2014/main" id="{2F5D54CB-198E-4C53-9D12-8DF8D97420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6628" y="7903982"/>
            <a:ext cx="1387198" cy="491017"/>
          </a:xfrm>
          <a:prstGeom prst="rect">
            <a:avLst/>
          </a:prstGeom>
        </p:spPr>
      </p:pic>
    </p:spTree>
    <p:extLst>
      <p:ext uri="{BB962C8B-B14F-4D97-AF65-F5344CB8AC3E}">
        <p14:creationId xmlns:p14="http://schemas.microsoft.com/office/powerpoint/2010/main" val="11926775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088"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am Headshot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345371-5DCC-4FE8-831C-B374BA0D2F1B}"/>
              </a:ext>
            </a:extLst>
          </p:cNvPr>
          <p:cNvSpPr>
            <a:spLocks noGrp="1"/>
          </p:cNvSpPr>
          <p:nvPr>
            <p:ph type="body" sz="quarter" idx="16"/>
          </p:nvPr>
        </p:nvSpPr>
        <p:spPr>
          <a:xfrm>
            <a:off x="612949" y="4612969"/>
            <a:ext cx="2043328" cy="521457"/>
          </a:xfrm>
          <a:prstGeom prst="rect">
            <a:avLst/>
          </a:prstGeom>
        </p:spPr>
        <p:txBody>
          <a:bodyPr lIns="0" anchor="b">
            <a:normAutofit/>
          </a:bodyPr>
          <a:lstStyle>
            <a:lvl1pPr marL="0" indent="0">
              <a:buNone/>
              <a:defRPr sz="1600" b="1"/>
            </a:lvl1pPr>
            <a:lvl2pPr marL="457200" indent="0">
              <a:buNone/>
              <a:defRPr/>
            </a:lvl2pPr>
          </a:lstStyle>
          <a:p>
            <a:pPr lvl="0"/>
            <a:r>
              <a:rPr lang="en-US" dirty="0"/>
              <a:t>Edit Master text styles</a:t>
            </a:r>
          </a:p>
        </p:txBody>
      </p:sp>
      <p:sp>
        <p:nvSpPr>
          <p:cNvPr id="14" name="Text Placeholder 12">
            <a:extLst>
              <a:ext uri="{FF2B5EF4-FFF2-40B4-BE49-F238E27FC236}">
                <a16:creationId xmlns:a16="http://schemas.microsoft.com/office/drawing/2014/main" id="{471D46BD-BA5D-4011-AFE3-993048DCCFF9}"/>
              </a:ext>
            </a:extLst>
          </p:cNvPr>
          <p:cNvSpPr>
            <a:spLocks noGrp="1"/>
          </p:cNvSpPr>
          <p:nvPr>
            <p:ph type="body" sz="quarter" idx="17"/>
          </p:nvPr>
        </p:nvSpPr>
        <p:spPr>
          <a:xfrm>
            <a:off x="2819492" y="4616836"/>
            <a:ext cx="2026115" cy="517590"/>
          </a:xfrm>
          <a:prstGeom prst="rect">
            <a:avLst/>
          </a:prstGeom>
        </p:spPr>
        <p:txBody>
          <a:bodyPr lIns="0" anchor="b">
            <a:normAutofit/>
          </a:bodyPr>
          <a:lstStyle>
            <a:lvl1pPr marL="0" indent="0">
              <a:buNone/>
              <a:defRPr sz="1600" b="1"/>
            </a:lvl1pPr>
            <a:lvl2pPr marL="457200" indent="0">
              <a:buNone/>
              <a:defRPr/>
            </a:lvl2pPr>
          </a:lstStyle>
          <a:p>
            <a:pPr lvl="0"/>
            <a:r>
              <a:rPr lang="en-US"/>
              <a:t>Edit Master text styles</a:t>
            </a:r>
          </a:p>
        </p:txBody>
      </p:sp>
      <p:sp>
        <p:nvSpPr>
          <p:cNvPr id="15" name="Text Placeholder 12">
            <a:extLst>
              <a:ext uri="{FF2B5EF4-FFF2-40B4-BE49-F238E27FC236}">
                <a16:creationId xmlns:a16="http://schemas.microsoft.com/office/drawing/2014/main" id="{ECC3EBB7-1881-49AA-BA8B-27693EC70CC0}"/>
              </a:ext>
            </a:extLst>
          </p:cNvPr>
          <p:cNvSpPr>
            <a:spLocks noGrp="1"/>
          </p:cNvSpPr>
          <p:nvPr>
            <p:ph type="body" sz="quarter" idx="18"/>
          </p:nvPr>
        </p:nvSpPr>
        <p:spPr>
          <a:xfrm>
            <a:off x="5018601" y="4623925"/>
            <a:ext cx="2026115" cy="510501"/>
          </a:xfrm>
          <a:prstGeom prst="rect">
            <a:avLst/>
          </a:prstGeom>
        </p:spPr>
        <p:txBody>
          <a:bodyPr lIns="0" anchor="b">
            <a:normAutofit/>
          </a:bodyPr>
          <a:lstStyle>
            <a:lvl1pPr marL="0" indent="0">
              <a:buNone/>
              <a:defRPr sz="1600" b="1"/>
            </a:lvl1pPr>
            <a:lvl2pPr marL="457200" indent="0">
              <a:buNone/>
              <a:defRPr/>
            </a:lvl2pPr>
          </a:lstStyle>
          <a:p>
            <a:pPr lvl="0"/>
            <a:r>
              <a:rPr lang="en-US"/>
              <a:t>Edit Master text styles</a:t>
            </a:r>
          </a:p>
        </p:txBody>
      </p:sp>
      <p:sp>
        <p:nvSpPr>
          <p:cNvPr id="28" name="Text Placeholder 12">
            <a:extLst>
              <a:ext uri="{FF2B5EF4-FFF2-40B4-BE49-F238E27FC236}">
                <a16:creationId xmlns:a16="http://schemas.microsoft.com/office/drawing/2014/main" id="{7CB5422F-2297-4530-A871-3E5045B821B1}"/>
              </a:ext>
            </a:extLst>
          </p:cNvPr>
          <p:cNvSpPr>
            <a:spLocks noGrp="1"/>
          </p:cNvSpPr>
          <p:nvPr>
            <p:ph type="body" sz="quarter" idx="26"/>
          </p:nvPr>
        </p:nvSpPr>
        <p:spPr>
          <a:xfrm>
            <a:off x="7185390" y="4630776"/>
            <a:ext cx="2041101" cy="503650"/>
          </a:xfrm>
          <a:prstGeom prst="rect">
            <a:avLst/>
          </a:prstGeom>
        </p:spPr>
        <p:txBody>
          <a:bodyPr lIns="0" anchor="b">
            <a:normAutofit/>
          </a:bodyPr>
          <a:lstStyle>
            <a:lvl1pPr marL="0" indent="0">
              <a:buNone/>
              <a:defRPr sz="1600" b="1"/>
            </a:lvl1pPr>
            <a:lvl2pPr marL="457200" indent="0">
              <a:buNone/>
              <a:defRPr/>
            </a:lvl2pPr>
          </a:lstStyle>
          <a:p>
            <a:pPr lvl="0"/>
            <a:r>
              <a:rPr lang="en-US"/>
              <a:t>Edit Master text styles</a:t>
            </a:r>
          </a:p>
        </p:txBody>
      </p:sp>
      <p:sp>
        <p:nvSpPr>
          <p:cNvPr id="29" name="Text Placeholder 12">
            <a:extLst>
              <a:ext uri="{FF2B5EF4-FFF2-40B4-BE49-F238E27FC236}">
                <a16:creationId xmlns:a16="http://schemas.microsoft.com/office/drawing/2014/main" id="{530F6BB8-D0BA-4950-82D5-F87B33E48328}"/>
              </a:ext>
            </a:extLst>
          </p:cNvPr>
          <p:cNvSpPr>
            <a:spLocks noGrp="1"/>
          </p:cNvSpPr>
          <p:nvPr>
            <p:ph type="body" sz="quarter" idx="27"/>
          </p:nvPr>
        </p:nvSpPr>
        <p:spPr>
          <a:xfrm>
            <a:off x="9384499" y="4632079"/>
            <a:ext cx="2041101" cy="502347"/>
          </a:xfrm>
          <a:prstGeom prst="rect">
            <a:avLst/>
          </a:prstGeom>
        </p:spPr>
        <p:txBody>
          <a:bodyPr lIns="0" anchor="b">
            <a:normAutofit/>
          </a:bodyPr>
          <a:lstStyle>
            <a:lvl1pPr marL="0" indent="0">
              <a:buNone/>
              <a:defRPr sz="1600" b="1"/>
            </a:lvl1pPr>
            <a:lvl2pPr marL="457200" indent="0">
              <a:buNone/>
              <a:defRPr/>
            </a:lvl2pPr>
          </a:lstStyle>
          <a:p>
            <a:pPr lvl="0"/>
            <a:r>
              <a:rPr lang="en-US"/>
              <a:t>Edit Master text styles</a:t>
            </a:r>
          </a:p>
        </p:txBody>
      </p:sp>
      <p:sp>
        <p:nvSpPr>
          <p:cNvPr id="30" name="Text Placeholder 12">
            <a:extLst>
              <a:ext uri="{FF2B5EF4-FFF2-40B4-BE49-F238E27FC236}">
                <a16:creationId xmlns:a16="http://schemas.microsoft.com/office/drawing/2014/main" id="{F15BB3F0-834A-4654-8DAB-9A6D9A332687}"/>
              </a:ext>
            </a:extLst>
          </p:cNvPr>
          <p:cNvSpPr>
            <a:spLocks noGrp="1"/>
          </p:cNvSpPr>
          <p:nvPr>
            <p:ph type="body" sz="quarter" idx="28"/>
          </p:nvPr>
        </p:nvSpPr>
        <p:spPr>
          <a:xfrm>
            <a:off x="612948" y="5307299"/>
            <a:ext cx="2033549"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Edit Master text styles</a:t>
            </a:r>
          </a:p>
        </p:txBody>
      </p:sp>
      <p:sp>
        <p:nvSpPr>
          <p:cNvPr id="31" name="Text Placeholder 12">
            <a:extLst>
              <a:ext uri="{FF2B5EF4-FFF2-40B4-BE49-F238E27FC236}">
                <a16:creationId xmlns:a16="http://schemas.microsoft.com/office/drawing/2014/main" id="{736B240F-5327-482E-B9A4-37E20252D80B}"/>
              </a:ext>
            </a:extLst>
          </p:cNvPr>
          <p:cNvSpPr>
            <a:spLocks noGrp="1"/>
          </p:cNvSpPr>
          <p:nvPr>
            <p:ph type="body" sz="quarter" idx="29"/>
          </p:nvPr>
        </p:nvSpPr>
        <p:spPr>
          <a:xfrm>
            <a:off x="2819492" y="5307299"/>
            <a:ext cx="2045384"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Edit Master text styles</a:t>
            </a:r>
          </a:p>
        </p:txBody>
      </p:sp>
      <p:sp>
        <p:nvSpPr>
          <p:cNvPr id="32" name="Text Placeholder 12">
            <a:extLst>
              <a:ext uri="{FF2B5EF4-FFF2-40B4-BE49-F238E27FC236}">
                <a16:creationId xmlns:a16="http://schemas.microsoft.com/office/drawing/2014/main" id="{2669688B-C9E2-466B-8D2E-55AD6ECC6E13}"/>
              </a:ext>
            </a:extLst>
          </p:cNvPr>
          <p:cNvSpPr>
            <a:spLocks noGrp="1"/>
          </p:cNvSpPr>
          <p:nvPr>
            <p:ph type="body" sz="quarter" idx="30"/>
          </p:nvPr>
        </p:nvSpPr>
        <p:spPr>
          <a:xfrm>
            <a:off x="5026767" y="5307299"/>
            <a:ext cx="2026116" cy="365124"/>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Edit Master text styles</a:t>
            </a:r>
          </a:p>
        </p:txBody>
      </p:sp>
      <p:sp>
        <p:nvSpPr>
          <p:cNvPr id="33" name="Text Placeholder 12">
            <a:extLst>
              <a:ext uri="{FF2B5EF4-FFF2-40B4-BE49-F238E27FC236}">
                <a16:creationId xmlns:a16="http://schemas.microsoft.com/office/drawing/2014/main" id="{F6FA3DE0-5D17-46B8-B679-ECF8F6187C1A}"/>
              </a:ext>
            </a:extLst>
          </p:cNvPr>
          <p:cNvSpPr>
            <a:spLocks noGrp="1"/>
          </p:cNvSpPr>
          <p:nvPr>
            <p:ph type="body" sz="quarter" idx="31"/>
          </p:nvPr>
        </p:nvSpPr>
        <p:spPr>
          <a:xfrm>
            <a:off x="7185390" y="5307299"/>
            <a:ext cx="2058435" cy="374398"/>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Edit Master text styles</a:t>
            </a:r>
          </a:p>
        </p:txBody>
      </p:sp>
      <p:sp>
        <p:nvSpPr>
          <p:cNvPr id="34" name="Text Placeholder 12">
            <a:extLst>
              <a:ext uri="{FF2B5EF4-FFF2-40B4-BE49-F238E27FC236}">
                <a16:creationId xmlns:a16="http://schemas.microsoft.com/office/drawing/2014/main" id="{7682F8E4-FF86-4788-82C3-11E947101F0F}"/>
              </a:ext>
            </a:extLst>
          </p:cNvPr>
          <p:cNvSpPr>
            <a:spLocks noGrp="1"/>
          </p:cNvSpPr>
          <p:nvPr>
            <p:ph type="body" sz="quarter" idx="32"/>
          </p:nvPr>
        </p:nvSpPr>
        <p:spPr>
          <a:xfrm>
            <a:off x="9384499" y="5307299"/>
            <a:ext cx="2041101" cy="365125"/>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Edit Master text styles</a:t>
            </a:r>
          </a:p>
        </p:txBody>
      </p:sp>
      <p:sp>
        <p:nvSpPr>
          <p:cNvPr id="3" name="Title 2">
            <a:extLst>
              <a:ext uri="{FF2B5EF4-FFF2-40B4-BE49-F238E27FC236}">
                <a16:creationId xmlns:a16="http://schemas.microsoft.com/office/drawing/2014/main" id="{F452B78C-B461-4598-B482-CC30AB3AFCAE}"/>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B8AF7CD5-EBFA-47EB-9DE4-1D013D7B382C}"/>
              </a:ext>
            </a:extLst>
          </p:cNvPr>
          <p:cNvSpPr>
            <a:spLocks noGrp="1"/>
          </p:cNvSpPr>
          <p:nvPr>
            <p:ph type="sldNum" sz="quarter" idx="39"/>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7" name="Straight Connector 6">
            <a:extLst>
              <a:ext uri="{FF2B5EF4-FFF2-40B4-BE49-F238E27FC236}">
                <a16:creationId xmlns:a16="http://schemas.microsoft.com/office/drawing/2014/main" id="{33AC49F6-00DE-4717-9F55-86A5FF7CAD6F}"/>
              </a:ext>
            </a:extLst>
          </p:cNvPr>
          <p:cNvCxnSpPr>
            <a:cxnSpLocks/>
          </p:cNvCxnSpPr>
          <p:nvPr userDrawn="1"/>
        </p:nvCxnSpPr>
        <p:spPr>
          <a:xfrm>
            <a:off x="612947"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226A6F-D051-4B0B-9E91-3A22E3C8ADA1}"/>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38" name="Date Placeholder 3">
            <a:extLst>
              <a:ext uri="{FF2B5EF4-FFF2-40B4-BE49-F238E27FC236}">
                <a16:creationId xmlns:a16="http://schemas.microsoft.com/office/drawing/2014/main" id="{79270B87-2F2B-433F-98B8-5C820032336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39" name="Footer Placeholder 4">
            <a:extLst>
              <a:ext uri="{FF2B5EF4-FFF2-40B4-BE49-F238E27FC236}">
                <a16:creationId xmlns:a16="http://schemas.microsoft.com/office/drawing/2014/main" id="{5E887F0A-3FA0-4B50-A3E1-2BFF5CAC8EB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
        <p:nvSpPr>
          <p:cNvPr id="40" name="Picture Placeholder 2">
            <a:extLst>
              <a:ext uri="{FF2B5EF4-FFF2-40B4-BE49-F238E27FC236}">
                <a16:creationId xmlns:a16="http://schemas.microsoft.com/office/drawing/2014/main" id="{F2BF6DA3-9DC1-442E-AAAE-B1789EC19F64}"/>
              </a:ext>
            </a:extLst>
          </p:cNvPr>
          <p:cNvSpPr>
            <a:spLocks noGrp="1"/>
          </p:cNvSpPr>
          <p:nvPr>
            <p:ph type="pic" sz="quarter" idx="13"/>
          </p:nvPr>
        </p:nvSpPr>
        <p:spPr>
          <a:xfrm>
            <a:off x="607076" y="1962788"/>
            <a:ext cx="2050655" cy="2527671"/>
          </a:xfrm>
          <a:prstGeom prst="rect">
            <a:avLst/>
          </a:prstGeom>
          <a:ln>
            <a:noFill/>
          </a:ln>
        </p:spPr>
        <p:txBody>
          <a:bodyPr>
            <a:normAutofit/>
          </a:bodyPr>
          <a:lstStyle>
            <a:lvl1pPr marL="0" indent="0">
              <a:buFontTx/>
              <a:buNone/>
              <a:defRPr sz="2000"/>
            </a:lvl1pPr>
          </a:lstStyle>
          <a:p>
            <a:r>
              <a:rPr lang="en-US" dirty="0"/>
              <a:t>Click icon to add picture</a:t>
            </a:r>
          </a:p>
        </p:txBody>
      </p:sp>
      <p:sp>
        <p:nvSpPr>
          <p:cNvPr id="41" name="Picture Placeholder 2">
            <a:extLst>
              <a:ext uri="{FF2B5EF4-FFF2-40B4-BE49-F238E27FC236}">
                <a16:creationId xmlns:a16="http://schemas.microsoft.com/office/drawing/2014/main" id="{2822E07B-63D9-4610-A23E-0769BB402835}"/>
              </a:ext>
            </a:extLst>
          </p:cNvPr>
          <p:cNvSpPr>
            <a:spLocks noGrp="1"/>
          </p:cNvSpPr>
          <p:nvPr>
            <p:ph type="pic" sz="quarter" idx="40"/>
          </p:nvPr>
        </p:nvSpPr>
        <p:spPr>
          <a:xfrm>
            <a:off x="2810032" y="1962788"/>
            <a:ext cx="2050655" cy="2527671"/>
          </a:xfrm>
          <a:prstGeom prst="rect">
            <a:avLst/>
          </a:prstGeom>
          <a:ln>
            <a:noFill/>
          </a:ln>
        </p:spPr>
        <p:txBody>
          <a:bodyPr>
            <a:normAutofit/>
          </a:bodyPr>
          <a:lstStyle>
            <a:lvl1pPr marL="0" indent="0">
              <a:buFontTx/>
              <a:buNone/>
              <a:defRPr sz="2000"/>
            </a:lvl1pPr>
          </a:lstStyle>
          <a:p>
            <a:r>
              <a:rPr lang="en-US" dirty="0"/>
              <a:t>Click icon to add picture</a:t>
            </a:r>
          </a:p>
        </p:txBody>
      </p:sp>
      <p:sp>
        <p:nvSpPr>
          <p:cNvPr id="42" name="Picture Placeholder 2">
            <a:extLst>
              <a:ext uri="{FF2B5EF4-FFF2-40B4-BE49-F238E27FC236}">
                <a16:creationId xmlns:a16="http://schemas.microsoft.com/office/drawing/2014/main" id="{BDF0DB19-A018-444B-9B50-560C9B5CE1B8}"/>
              </a:ext>
            </a:extLst>
          </p:cNvPr>
          <p:cNvSpPr>
            <a:spLocks noGrp="1"/>
          </p:cNvSpPr>
          <p:nvPr>
            <p:ph type="pic" sz="quarter" idx="41"/>
          </p:nvPr>
        </p:nvSpPr>
        <p:spPr>
          <a:xfrm>
            <a:off x="5006330" y="1962788"/>
            <a:ext cx="2050655" cy="2527671"/>
          </a:xfrm>
          <a:prstGeom prst="rect">
            <a:avLst/>
          </a:prstGeom>
          <a:ln>
            <a:noFill/>
          </a:ln>
        </p:spPr>
        <p:txBody>
          <a:bodyPr>
            <a:normAutofit/>
          </a:bodyPr>
          <a:lstStyle>
            <a:lvl1pPr marL="0" indent="0">
              <a:buFontTx/>
              <a:buNone/>
              <a:defRPr sz="2000"/>
            </a:lvl1pPr>
          </a:lstStyle>
          <a:p>
            <a:r>
              <a:rPr lang="en-US" dirty="0"/>
              <a:t>Click icon to add picture</a:t>
            </a:r>
          </a:p>
        </p:txBody>
      </p:sp>
      <p:sp>
        <p:nvSpPr>
          <p:cNvPr id="43" name="Picture Placeholder 2">
            <a:extLst>
              <a:ext uri="{FF2B5EF4-FFF2-40B4-BE49-F238E27FC236}">
                <a16:creationId xmlns:a16="http://schemas.microsoft.com/office/drawing/2014/main" id="{DCED375A-8E5A-4862-A7D4-744EBDA3E8C1}"/>
              </a:ext>
            </a:extLst>
          </p:cNvPr>
          <p:cNvSpPr>
            <a:spLocks noGrp="1"/>
          </p:cNvSpPr>
          <p:nvPr>
            <p:ph type="pic" sz="quarter" idx="42"/>
          </p:nvPr>
        </p:nvSpPr>
        <p:spPr>
          <a:xfrm>
            <a:off x="7202628" y="1962788"/>
            <a:ext cx="2050655" cy="2527671"/>
          </a:xfrm>
          <a:prstGeom prst="rect">
            <a:avLst/>
          </a:prstGeom>
          <a:ln>
            <a:noFill/>
          </a:ln>
        </p:spPr>
        <p:txBody>
          <a:bodyPr>
            <a:normAutofit/>
          </a:bodyPr>
          <a:lstStyle>
            <a:lvl1pPr marL="0" indent="0">
              <a:buFontTx/>
              <a:buNone/>
              <a:defRPr sz="2000"/>
            </a:lvl1pPr>
          </a:lstStyle>
          <a:p>
            <a:r>
              <a:rPr lang="en-US" dirty="0"/>
              <a:t>Click icon to add picture</a:t>
            </a:r>
          </a:p>
        </p:txBody>
      </p:sp>
      <p:sp>
        <p:nvSpPr>
          <p:cNvPr id="47" name="Picture Placeholder 2">
            <a:extLst>
              <a:ext uri="{FF2B5EF4-FFF2-40B4-BE49-F238E27FC236}">
                <a16:creationId xmlns:a16="http://schemas.microsoft.com/office/drawing/2014/main" id="{E2C30427-226C-4B32-A719-386E9467FE87}"/>
              </a:ext>
            </a:extLst>
          </p:cNvPr>
          <p:cNvSpPr>
            <a:spLocks noGrp="1"/>
          </p:cNvSpPr>
          <p:nvPr>
            <p:ph type="pic" sz="quarter" idx="43"/>
          </p:nvPr>
        </p:nvSpPr>
        <p:spPr>
          <a:xfrm>
            <a:off x="9405584" y="1962788"/>
            <a:ext cx="2050655" cy="2527671"/>
          </a:xfrm>
          <a:prstGeom prst="rect">
            <a:avLst/>
          </a:prstGeom>
          <a:ln>
            <a:noFill/>
          </a:ln>
        </p:spPr>
        <p:txBody>
          <a:bodyPr>
            <a:normAutofit/>
          </a:bodyPr>
          <a:lstStyle>
            <a:lvl1pPr marL="0" indent="0">
              <a:buFontTx/>
              <a:buNone/>
              <a:defRPr sz="2000"/>
            </a:lvl1pPr>
          </a:lstStyle>
          <a:p>
            <a:r>
              <a:rPr lang="en-US" dirty="0"/>
              <a:t>Click icon to add picture</a:t>
            </a:r>
          </a:p>
        </p:txBody>
      </p:sp>
      <p:cxnSp>
        <p:nvCxnSpPr>
          <p:cNvPr id="44" name="Straight Connector 43">
            <a:extLst>
              <a:ext uri="{FF2B5EF4-FFF2-40B4-BE49-F238E27FC236}">
                <a16:creationId xmlns:a16="http://schemas.microsoft.com/office/drawing/2014/main" id="{F0E0C92A-B547-4F74-BBC7-B17754EA00F7}"/>
              </a:ext>
            </a:extLst>
          </p:cNvPr>
          <p:cNvCxnSpPr>
            <a:cxnSpLocks/>
          </p:cNvCxnSpPr>
          <p:nvPr userDrawn="1"/>
        </p:nvCxnSpPr>
        <p:spPr>
          <a:xfrm>
            <a:off x="2810032"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A7CBB-A49D-4C4D-A4CB-387FD3AD068E}"/>
              </a:ext>
            </a:extLst>
          </p:cNvPr>
          <p:cNvCxnSpPr>
            <a:cxnSpLocks/>
          </p:cNvCxnSpPr>
          <p:nvPr userDrawn="1"/>
        </p:nvCxnSpPr>
        <p:spPr>
          <a:xfrm>
            <a:off x="5006330"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E5BB55-DA5B-4E93-8BB1-A16BDC6D3F1A}"/>
              </a:ext>
            </a:extLst>
          </p:cNvPr>
          <p:cNvCxnSpPr>
            <a:cxnSpLocks/>
          </p:cNvCxnSpPr>
          <p:nvPr userDrawn="1"/>
        </p:nvCxnSpPr>
        <p:spPr>
          <a:xfrm>
            <a:off x="7185390"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5A21F18-8AE6-4EAA-8E50-53BC57EB8DCE}"/>
              </a:ext>
            </a:extLst>
          </p:cNvPr>
          <p:cNvCxnSpPr>
            <a:cxnSpLocks/>
          </p:cNvCxnSpPr>
          <p:nvPr userDrawn="1"/>
        </p:nvCxnSpPr>
        <p:spPr>
          <a:xfrm>
            <a:off x="9384499" y="5216980"/>
            <a:ext cx="45709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470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eam Headshots">
    <p:spTree>
      <p:nvGrpSpPr>
        <p:cNvPr id="1" name=""/>
        <p:cNvGrpSpPr/>
        <p:nvPr/>
      </p:nvGrpSpPr>
      <p:grpSpPr>
        <a:xfrm>
          <a:off x="0" y="0"/>
          <a:ext cx="0" cy="0"/>
          <a:chOff x="0" y="0"/>
          <a:chExt cx="0" cy="0"/>
        </a:xfrm>
      </p:grpSpPr>
      <p:sp>
        <p:nvSpPr>
          <p:cNvPr id="28" name="Text Placeholder 12">
            <a:extLst>
              <a:ext uri="{FF2B5EF4-FFF2-40B4-BE49-F238E27FC236}">
                <a16:creationId xmlns:a16="http://schemas.microsoft.com/office/drawing/2014/main" id="{7CB5422F-2297-4530-A871-3E5045B821B1}"/>
              </a:ext>
            </a:extLst>
          </p:cNvPr>
          <p:cNvSpPr>
            <a:spLocks noGrp="1"/>
          </p:cNvSpPr>
          <p:nvPr>
            <p:ph type="body" sz="quarter" idx="26" hasCustomPrompt="1"/>
          </p:nvPr>
        </p:nvSpPr>
        <p:spPr>
          <a:xfrm>
            <a:off x="4886150" y="3928316"/>
            <a:ext cx="3200400" cy="775443"/>
          </a:xfrm>
          <a:prstGeom prst="rect">
            <a:avLst/>
          </a:prstGeom>
        </p:spPr>
        <p:txBody>
          <a:bodyPr lIns="0" anchor="b">
            <a:normAutofit/>
          </a:bodyPr>
          <a:lstStyle>
            <a:lvl1pPr marL="0" indent="0">
              <a:buNone/>
              <a:defRPr sz="2000" b="1"/>
            </a:lvl1pPr>
            <a:lvl2pPr marL="457200" indent="0">
              <a:buNone/>
              <a:defRPr/>
            </a:lvl2pPr>
          </a:lstStyle>
          <a:p>
            <a:pPr lvl="0"/>
            <a:r>
              <a:rPr lang="en-US" dirty="0"/>
              <a:t>Edit Master text styles </a:t>
            </a:r>
          </a:p>
        </p:txBody>
      </p:sp>
      <p:sp>
        <p:nvSpPr>
          <p:cNvPr id="29" name="Text Placeholder 12">
            <a:extLst>
              <a:ext uri="{FF2B5EF4-FFF2-40B4-BE49-F238E27FC236}">
                <a16:creationId xmlns:a16="http://schemas.microsoft.com/office/drawing/2014/main" id="{530F6BB8-D0BA-4950-82D5-F87B33E48328}"/>
              </a:ext>
            </a:extLst>
          </p:cNvPr>
          <p:cNvSpPr>
            <a:spLocks noGrp="1"/>
          </p:cNvSpPr>
          <p:nvPr>
            <p:ph type="body" sz="quarter" idx="27"/>
          </p:nvPr>
        </p:nvSpPr>
        <p:spPr>
          <a:xfrm>
            <a:off x="8382444" y="3928316"/>
            <a:ext cx="3200400" cy="773437"/>
          </a:xfrm>
          <a:prstGeom prst="rect">
            <a:avLst/>
          </a:prstGeom>
        </p:spPr>
        <p:txBody>
          <a:bodyPr lIns="0" anchor="b">
            <a:normAutofit/>
          </a:bodyPr>
          <a:lstStyle>
            <a:lvl1pPr marL="0" indent="0">
              <a:buNone/>
              <a:defRPr sz="2000" b="1"/>
            </a:lvl1pPr>
            <a:lvl2pPr marL="457200" indent="0">
              <a:buNone/>
              <a:defRPr/>
            </a:lvl2pPr>
          </a:lstStyle>
          <a:p>
            <a:pPr lvl="0"/>
            <a:r>
              <a:rPr lang="en-US" dirty="0"/>
              <a:t>Edit Master text styles</a:t>
            </a:r>
          </a:p>
        </p:txBody>
      </p:sp>
      <p:sp>
        <p:nvSpPr>
          <p:cNvPr id="33" name="Text Placeholder 12">
            <a:extLst>
              <a:ext uri="{FF2B5EF4-FFF2-40B4-BE49-F238E27FC236}">
                <a16:creationId xmlns:a16="http://schemas.microsoft.com/office/drawing/2014/main" id="{F6FA3DE0-5D17-46B8-B679-ECF8F6187C1A}"/>
              </a:ext>
            </a:extLst>
          </p:cNvPr>
          <p:cNvSpPr>
            <a:spLocks noGrp="1"/>
          </p:cNvSpPr>
          <p:nvPr>
            <p:ph type="body" sz="quarter" idx="31"/>
          </p:nvPr>
        </p:nvSpPr>
        <p:spPr>
          <a:xfrm>
            <a:off x="4886150" y="4973177"/>
            <a:ext cx="3200400" cy="1019723"/>
          </a:xfrm>
          <a:prstGeom prst="rect">
            <a:avLst/>
          </a:prstGeom>
        </p:spPr>
        <p:txBody>
          <a:bodyPr lIns="0">
            <a:normAutofit/>
          </a:bodyPr>
          <a:lstStyle>
            <a:lvl1pPr marL="0" indent="0">
              <a:buNone/>
              <a:defRPr sz="1600" b="0" i="1">
                <a:solidFill>
                  <a:schemeClr val="tx2">
                    <a:lumMod val="75000"/>
                  </a:schemeClr>
                </a:solidFill>
              </a:defRPr>
            </a:lvl1pPr>
            <a:lvl2pPr marL="457200" indent="0">
              <a:buNone/>
              <a:defRPr/>
            </a:lvl2pPr>
          </a:lstStyle>
          <a:p>
            <a:pPr lvl="0"/>
            <a:r>
              <a:rPr lang="en-US" dirty="0"/>
              <a:t>Edit Master text styles</a:t>
            </a:r>
          </a:p>
        </p:txBody>
      </p:sp>
      <p:sp>
        <p:nvSpPr>
          <p:cNvPr id="34" name="Text Placeholder 12">
            <a:extLst>
              <a:ext uri="{FF2B5EF4-FFF2-40B4-BE49-F238E27FC236}">
                <a16:creationId xmlns:a16="http://schemas.microsoft.com/office/drawing/2014/main" id="{7682F8E4-FF86-4788-82C3-11E947101F0F}"/>
              </a:ext>
            </a:extLst>
          </p:cNvPr>
          <p:cNvSpPr>
            <a:spLocks noGrp="1"/>
          </p:cNvSpPr>
          <p:nvPr>
            <p:ph type="body" sz="quarter" idx="32"/>
          </p:nvPr>
        </p:nvSpPr>
        <p:spPr>
          <a:xfrm>
            <a:off x="8382443" y="4973177"/>
            <a:ext cx="3200399" cy="1019721"/>
          </a:xfrm>
          <a:prstGeom prst="rect">
            <a:avLst/>
          </a:prstGeom>
        </p:spPr>
        <p:txBody>
          <a:bodyPr lIns="0">
            <a:normAutofit/>
          </a:bodyPr>
          <a:lstStyle>
            <a:lvl1pPr marL="0" indent="0">
              <a:buNone/>
              <a:defRPr sz="1600" b="0" i="1">
                <a:solidFill>
                  <a:schemeClr val="tx2">
                    <a:lumMod val="75000"/>
                  </a:schemeClr>
                </a:solidFill>
              </a:defRPr>
            </a:lvl1pPr>
            <a:lvl2pPr marL="457200" indent="0">
              <a:buNone/>
              <a:defRPr/>
            </a:lvl2pPr>
          </a:lstStyle>
          <a:p>
            <a:pPr lvl="0"/>
            <a:r>
              <a:rPr lang="en-US" dirty="0"/>
              <a:t>Edit Master text styles</a:t>
            </a:r>
          </a:p>
        </p:txBody>
      </p:sp>
      <p:sp>
        <p:nvSpPr>
          <p:cNvPr id="3" name="Title 2">
            <a:extLst>
              <a:ext uri="{FF2B5EF4-FFF2-40B4-BE49-F238E27FC236}">
                <a16:creationId xmlns:a16="http://schemas.microsoft.com/office/drawing/2014/main" id="{F452B78C-B461-4598-B482-CC30AB3AFCAE}"/>
              </a:ext>
            </a:extLst>
          </p:cNvPr>
          <p:cNvSpPr>
            <a:spLocks noGrp="1"/>
          </p:cNvSpPr>
          <p:nvPr>
            <p:ph type="title"/>
          </p:nvPr>
        </p:nvSpPr>
        <p:spPr>
          <a:xfrm>
            <a:off x="612950" y="678464"/>
            <a:ext cx="3654250" cy="3526102"/>
          </a:xfrm>
          <a:prstGeom prst="rect">
            <a:avLst/>
          </a:prstGeom>
        </p:spPr>
        <p:txBody>
          <a:bodyPr/>
          <a:lstStyle>
            <a:lvl1pPr>
              <a:defRPr b="1">
                <a:solidFill>
                  <a:schemeClr val="tx2"/>
                </a:solidFill>
              </a:defRPr>
            </a:lvl1pPr>
          </a:lstStyle>
          <a:p>
            <a:r>
              <a:rPr lang="en-US" dirty="0"/>
              <a:t>Click to edit Master title style</a:t>
            </a:r>
          </a:p>
        </p:txBody>
      </p:sp>
      <p:cxnSp>
        <p:nvCxnSpPr>
          <p:cNvPr id="35" name="Straight Connector 34">
            <a:extLst>
              <a:ext uri="{FF2B5EF4-FFF2-40B4-BE49-F238E27FC236}">
                <a16:creationId xmlns:a16="http://schemas.microsoft.com/office/drawing/2014/main" id="{B12B3627-EC44-4A8E-9019-D2454A942876}"/>
              </a:ext>
            </a:extLst>
          </p:cNvPr>
          <p:cNvCxnSpPr>
            <a:cxnSpLocks/>
          </p:cNvCxnSpPr>
          <p:nvPr userDrawn="1"/>
        </p:nvCxnSpPr>
        <p:spPr>
          <a:xfrm>
            <a:off x="4886150" y="4833387"/>
            <a:ext cx="55161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5DD255-15DE-4FF6-BF81-B4A4E2AC14D6}"/>
              </a:ext>
            </a:extLst>
          </p:cNvPr>
          <p:cNvCxnSpPr>
            <a:cxnSpLocks/>
          </p:cNvCxnSpPr>
          <p:nvPr userDrawn="1"/>
        </p:nvCxnSpPr>
        <p:spPr>
          <a:xfrm>
            <a:off x="8382444" y="4833387"/>
            <a:ext cx="5280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226A6F-D051-4B0B-9E91-3A22E3C8ADA1}"/>
              </a:ext>
            </a:extLst>
          </p:cNvPr>
          <p:cNvCxnSpPr>
            <a:cxnSpLocks/>
          </p:cNvCxnSpPr>
          <p:nvPr userDrawn="1"/>
        </p:nvCxnSpPr>
        <p:spPr>
          <a:xfrm>
            <a:off x="607076" y="431603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43" name="Picture Placeholder 2">
            <a:extLst>
              <a:ext uri="{FF2B5EF4-FFF2-40B4-BE49-F238E27FC236}">
                <a16:creationId xmlns:a16="http://schemas.microsoft.com/office/drawing/2014/main" id="{DCED375A-8E5A-4862-A7D4-744EBDA3E8C1}"/>
              </a:ext>
            </a:extLst>
          </p:cNvPr>
          <p:cNvSpPr>
            <a:spLocks noGrp="1"/>
          </p:cNvSpPr>
          <p:nvPr>
            <p:ph type="pic" sz="quarter" idx="42"/>
          </p:nvPr>
        </p:nvSpPr>
        <p:spPr>
          <a:xfrm>
            <a:off x="4886150" y="609234"/>
            <a:ext cx="3200400" cy="3200400"/>
          </a:xfrm>
          <a:prstGeom prst="rect">
            <a:avLst/>
          </a:prstGeom>
          <a:ln>
            <a:noFill/>
          </a:ln>
        </p:spPr>
        <p:txBody>
          <a:bodyPr>
            <a:normAutofit/>
          </a:bodyPr>
          <a:lstStyle>
            <a:lvl1pPr marL="0" indent="0">
              <a:buFontTx/>
              <a:buNone/>
              <a:defRPr sz="2000"/>
            </a:lvl1pPr>
          </a:lstStyle>
          <a:p>
            <a:r>
              <a:rPr lang="en-US" dirty="0"/>
              <a:t>Click icon to add picture</a:t>
            </a:r>
          </a:p>
        </p:txBody>
      </p:sp>
      <p:sp>
        <p:nvSpPr>
          <p:cNvPr id="47" name="Picture Placeholder 2">
            <a:extLst>
              <a:ext uri="{FF2B5EF4-FFF2-40B4-BE49-F238E27FC236}">
                <a16:creationId xmlns:a16="http://schemas.microsoft.com/office/drawing/2014/main" id="{E2C30427-226C-4B32-A719-386E9467FE87}"/>
              </a:ext>
            </a:extLst>
          </p:cNvPr>
          <p:cNvSpPr>
            <a:spLocks noGrp="1"/>
          </p:cNvSpPr>
          <p:nvPr>
            <p:ph type="pic" sz="quarter" idx="43"/>
          </p:nvPr>
        </p:nvSpPr>
        <p:spPr>
          <a:xfrm>
            <a:off x="8382444" y="609234"/>
            <a:ext cx="3200400" cy="3200400"/>
          </a:xfrm>
          <a:prstGeom prst="rect">
            <a:avLst/>
          </a:prstGeom>
          <a:ln>
            <a:noFill/>
          </a:ln>
        </p:spPr>
        <p:txBody>
          <a:bodyPr>
            <a:normAutofit/>
          </a:bodyPr>
          <a:lstStyle>
            <a:lvl1pPr marL="0" indent="0">
              <a:buFontTx/>
              <a:buNone/>
              <a:defRPr sz="2000"/>
            </a:lvl1pPr>
          </a:lstStyle>
          <a:p>
            <a:r>
              <a:rPr lang="en-US" dirty="0"/>
              <a:t>Click icon to add picture</a:t>
            </a:r>
          </a:p>
        </p:txBody>
      </p:sp>
      <p:sp>
        <p:nvSpPr>
          <p:cNvPr id="53" name="Slide Number Placeholder 5">
            <a:extLst>
              <a:ext uri="{FF2B5EF4-FFF2-40B4-BE49-F238E27FC236}">
                <a16:creationId xmlns:a16="http://schemas.microsoft.com/office/drawing/2014/main" id="{05F3E898-37EC-497E-A45A-2281ED72701A}"/>
              </a:ext>
            </a:extLst>
          </p:cNvPr>
          <p:cNvSpPr>
            <a:spLocks noGrp="1"/>
          </p:cNvSpPr>
          <p:nvPr>
            <p:ph type="sldNum" sz="quarter" idx="39"/>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54" name="Date Placeholder 3">
            <a:extLst>
              <a:ext uri="{FF2B5EF4-FFF2-40B4-BE49-F238E27FC236}">
                <a16:creationId xmlns:a16="http://schemas.microsoft.com/office/drawing/2014/main" id="{FB118C3D-855D-4D32-A2AD-054F84D0A3C5}"/>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55" name="Footer Placeholder 4">
            <a:extLst>
              <a:ext uri="{FF2B5EF4-FFF2-40B4-BE49-F238E27FC236}">
                <a16:creationId xmlns:a16="http://schemas.microsoft.com/office/drawing/2014/main" id="{3F7F8D20-8A51-43B1-920D-FCFDFFFA17C7}"/>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3640324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am Headshots">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9F70EF0F-B9D9-4DF4-81C6-270305FA0570}"/>
              </a:ext>
            </a:extLst>
          </p:cNvPr>
          <p:cNvSpPr>
            <a:spLocks noGrp="1"/>
          </p:cNvSpPr>
          <p:nvPr>
            <p:ph type="title" hasCustomPrompt="1"/>
          </p:nvPr>
        </p:nvSpPr>
        <p:spPr>
          <a:xfrm>
            <a:off x="495892" y="2073244"/>
            <a:ext cx="3513164" cy="1823717"/>
          </a:xfrm>
          <a:prstGeom prst="rect">
            <a:avLst/>
          </a:prstGeom>
        </p:spPr>
        <p:txBody>
          <a:bodyPr vert="horz" lIns="0" tIns="45720" rIns="91440" bIns="45720" rtlCol="0" anchor="b" anchorCtr="0">
            <a:normAutofit/>
          </a:bodyPr>
          <a:lstStyle>
            <a:lvl1pPr>
              <a:defRPr sz="4400">
                <a:solidFill>
                  <a:schemeClr val="tx2"/>
                </a:solidFill>
              </a:defRPr>
            </a:lvl1pPr>
          </a:lstStyle>
          <a:p>
            <a:r>
              <a:rPr lang="en-US" dirty="0"/>
              <a:t>Click to edit </a:t>
            </a:r>
            <a:br>
              <a:rPr lang="en-US" dirty="0"/>
            </a:br>
            <a:r>
              <a:rPr lang="en-US" dirty="0"/>
              <a:t>Master title style</a:t>
            </a:r>
          </a:p>
        </p:txBody>
      </p:sp>
      <p:cxnSp>
        <p:nvCxnSpPr>
          <p:cNvPr id="16" name="Straight Connector 15">
            <a:extLst>
              <a:ext uri="{FF2B5EF4-FFF2-40B4-BE49-F238E27FC236}">
                <a16:creationId xmlns:a16="http://schemas.microsoft.com/office/drawing/2014/main" id="{A7D15C40-CD29-4F90-BCBB-0FED220B5333}"/>
              </a:ext>
            </a:extLst>
          </p:cNvPr>
          <p:cNvCxnSpPr>
            <a:cxnSpLocks/>
          </p:cNvCxnSpPr>
          <p:nvPr userDrawn="1"/>
        </p:nvCxnSpPr>
        <p:spPr>
          <a:xfrm>
            <a:off x="490018" y="4061599"/>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7" name="Text Placeholder 2">
            <a:extLst>
              <a:ext uri="{FF2B5EF4-FFF2-40B4-BE49-F238E27FC236}">
                <a16:creationId xmlns:a16="http://schemas.microsoft.com/office/drawing/2014/main" id="{7EB9805A-1166-408D-B5BF-F195BCEA2BB6}"/>
              </a:ext>
            </a:extLst>
          </p:cNvPr>
          <p:cNvSpPr>
            <a:spLocks noGrp="1"/>
          </p:cNvSpPr>
          <p:nvPr>
            <p:ph type="body" idx="16"/>
          </p:nvPr>
        </p:nvSpPr>
        <p:spPr>
          <a:xfrm>
            <a:off x="490019" y="4369428"/>
            <a:ext cx="3513165" cy="1306073"/>
          </a:xfrm>
          <a:prstGeom prst="rect">
            <a:avLst/>
          </a:prstGeom>
        </p:spPr>
        <p:txBody>
          <a:bodyPr lIns="0"/>
          <a:lstStyle>
            <a:lvl1pPr marL="0" indent="0">
              <a:buFont typeface="Wingdings" panose="05000000000000000000" pitchFamily="2" charset="2"/>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8" name="Rectangle 17">
            <a:extLst>
              <a:ext uri="{FF2B5EF4-FFF2-40B4-BE49-F238E27FC236}">
                <a16:creationId xmlns:a16="http://schemas.microsoft.com/office/drawing/2014/main" id="{BE33F920-C3FC-4566-9CB7-AACF5F24C8C0}"/>
              </a:ext>
            </a:extLst>
          </p:cNvPr>
          <p:cNvSpPr/>
          <p:nvPr userDrawn="1"/>
        </p:nvSpPr>
        <p:spPr>
          <a:xfrm>
            <a:off x="0" y="0"/>
            <a:ext cx="12192000" cy="1621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573D5AA3-A9A8-4BAC-9025-F39ED9336AE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20" name="Footer Placeholder 4">
            <a:extLst>
              <a:ext uri="{FF2B5EF4-FFF2-40B4-BE49-F238E27FC236}">
                <a16:creationId xmlns:a16="http://schemas.microsoft.com/office/drawing/2014/main" id="{D6A1A364-4336-482C-B6FB-587A7E7785B6}"/>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
        <p:nvSpPr>
          <p:cNvPr id="21" name="Slide Number Placeholder 3">
            <a:extLst>
              <a:ext uri="{FF2B5EF4-FFF2-40B4-BE49-F238E27FC236}">
                <a16:creationId xmlns:a16="http://schemas.microsoft.com/office/drawing/2014/main" id="{5DB05A5F-29E6-4E93-82FF-F3231DA13B78}"/>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tx2"/>
                </a:solidFill>
              </a:defRPr>
            </a:lvl1pPr>
          </a:lstStyle>
          <a:p>
            <a:fld id="{CDE95EEC-9C03-4FB2-AF15-ECAA574C78B0}" type="slidenum">
              <a:rPr lang="en-US" smtClean="0"/>
              <a:pPr/>
              <a:t>‹#›</a:t>
            </a:fld>
            <a:endParaRPr lang="en-US" dirty="0"/>
          </a:p>
        </p:txBody>
      </p:sp>
      <p:sp>
        <p:nvSpPr>
          <p:cNvPr id="22" name="Picture Placeholder 2">
            <a:extLst>
              <a:ext uri="{FF2B5EF4-FFF2-40B4-BE49-F238E27FC236}">
                <a16:creationId xmlns:a16="http://schemas.microsoft.com/office/drawing/2014/main" id="{991C511C-ED19-4E40-AA17-6C188C5BA3CA}"/>
              </a:ext>
            </a:extLst>
          </p:cNvPr>
          <p:cNvSpPr>
            <a:spLocks noGrp="1"/>
          </p:cNvSpPr>
          <p:nvPr>
            <p:ph type="pic" sz="quarter" idx="13"/>
          </p:nvPr>
        </p:nvSpPr>
        <p:spPr>
          <a:xfrm>
            <a:off x="8082636" y="686798"/>
            <a:ext cx="3513163" cy="4450007"/>
          </a:xfrm>
          <a:prstGeom prst="rect">
            <a:avLst/>
          </a:prstGeom>
          <a:ln>
            <a:solidFill>
              <a:schemeClr val="bg1"/>
            </a:solidFill>
          </a:ln>
        </p:spPr>
        <p:txBody>
          <a:bodyPr>
            <a:normAutofit/>
          </a:bodyPr>
          <a:lstStyle>
            <a:lvl1pPr marL="0" marR="0" indent="0" algn="l" defTabSz="914400" rtl="0" eaLnBrk="1" fontAlgn="auto" latinLnBrk="0" hangingPunct="1">
              <a:lnSpc>
                <a:spcPct val="110000"/>
              </a:lnSpc>
              <a:spcBef>
                <a:spcPts val="0"/>
              </a:spcBef>
              <a:spcAft>
                <a:spcPts val="1000"/>
              </a:spcAft>
              <a:buClr>
                <a:schemeClr val="tx1"/>
              </a:buClr>
              <a:buSzTx/>
              <a:buFontTx/>
              <a:buNone/>
              <a:tabLst/>
              <a:defRPr sz="2400">
                <a:solidFill>
                  <a:schemeClr val="bg1"/>
                </a:solidFill>
              </a:defRPr>
            </a:lvl1pPr>
          </a:lstStyle>
          <a:p>
            <a:pPr marL="0" marR="0" lvl="0" indent="0" algn="l" defTabSz="914400" rtl="0" eaLnBrk="1" fontAlgn="auto" latinLnBrk="0" hangingPunct="1">
              <a:lnSpc>
                <a:spcPct val="110000"/>
              </a:lnSpc>
              <a:spcBef>
                <a:spcPts val="0"/>
              </a:spcBef>
              <a:spcAft>
                <a:spcPts val="1000"/>
              </a:spcAft>
              <a:buClr>
                <a:schemeClr val="tx1"/>
              </a:buClr>
              <a:buSzTx/>
              <a:buFontTx/>
              <a:buNone/>
              <a:tabLst/>
              <a:defRPr/>
            </a:pPr>
            <a:r>
              <a:rPr lang="en-US" dirty="0"/>
              <a:t>Click icon to add picture</a:t>
            </a:r>
          </a:p>
        </p:txBody>
      </p:sp>
      <p:sp>
        <p:nvSpPr>
          <p:cNvPr id="23" name="Picture Placeholder 2">
            <a:extLst>
              <a:ext uri="{FF2B5EF4-FFF2-40B4-BE49-F238E27FC236}">
                <a16:creationId xmlns:a16="http://schemas.microsoft.com/office/drawing/2014/main" id="{47EBF2FF-4036-4989-B13D-F1FF7E6789F0}"/>
              </a:ext>
            </a:extLst>
          </p:cNvPr>
          <p:cNvSpPr>
            <a:spLocks noGrp="1"/>
          </p:cNvSpPr>
          <p:nvPr>
            <p:ph type="pic" sz="quarter" idx="17"/>
          </p:nvPr>
        </p:nvSpPr>
        <p:spPr>
          <a:xfrm>
            <a:off x="4269621" y="686797"/>
            <a:ext cx="3513163" cy="4450007"/>
          </a:xfrm>
          <a:prstGeom prst="rect">
            <a:avLst/>
          </a:prstGeom>
          <a:ln>
            <a:solidFill>
              <a:schemeClr val="bg1"/>
            </a:solidFill>
          </a:ln>
        </p:spPr>
        <p:txBody>
          <a:bodyPr>
            <a:normAutofit/>
          </a:bodyPr>
          <a:lstStyle>
            <a:lvl1pPr marL="0" indent="0">
              <a:buFontTx/>
              <a:buNone/>
              <a:defRPr sz="2400">
                <a:solidFill>
                  <a:schemeClr val="bg1"/>
                </a:solidFill>
              </a:defRPr>
            </a:lvl1pPr>
          </a:lstStyle>
          <a:p>
            <a:r>
              <a:rPr lang="en-US" dirty="0"/>
              <a:t>Click icon to add picture</a:t>
            </a:r>
          </a:p>
        </p:txBody>
      </p:sp>
      <p:sp>
        <p:nvSpPr>
          <p:cNvPr id="24" name="Text Placeholder 2">
            <a:extLst>
              <a:ext uri="{FF2B5EF4-FFF2-40B4-BE49-F238E27FC236}">
                <a16:creationId xmlns:a16="http://schemas.microsoft.com/office/drawing/2014/main" id="{C0C7DC6D-6507-476B-8951-BAEA9FD931EB}"/>
              </a:ext>
            </a:extLst>
          </p:cNvPr>
          <p:cNvSpPr>
            <a:spLocks noGrp="1"/>
          </p:cNvSpPr>
          <p:nvPr>
            <p:ph type="body" idx="18"/>
          </p:nvPr>
        </p:nvSpPr>
        <p:spPr>
          <a:xfrm>
            <a:off x="8082636" y="5549779"/>
            <a:ext cx="3513165" cy="752458"/>
          </a:xfrm>
          <a:prstGeom prst="rect">
            <a:avLst/>
          </a:prstGeom>
        </p:spPr>
        <p:txBody>
          <a:bodyPr lIns="0">
            <a:normAutofit/>
          </a:bodyPr>
          <a:lstStyle>
            <a:lvl1pPr marL="0" marR="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a:pPr>
            <a:r>
              <a:rPr lang="en-US" dirty="0"/>
              <a:t>Edit Master text styles</a:t>
            </a:r>
          </a:p>
        </p:txBody>
      </p:sp>
      <p:sp>
        <p:nvSpPr>
          <p:cNvPr id="25" name="Text Placeholder 2">
            <a:extLst>
              <a:ext uri="{FF2B5EF4-FFF2-40B4-BE49-F238E27FC236}">
                <a16:creationId xmlns:a16="http://schemas.microsoft.com/office/drawing/2014/main" id="{8BA50591-0469-4263-BC6C-DD579EF10777}"/>
              </a:ext>
            </a:extLst>
          </p:cNvPr>
          <p:cNvSpPr>
            <a:spLocks noGrp="1"/>
          </p:cNvSpPr>
          <p:nvPr>
            <p:ph type="body" idx="19"/>
          </p:nvPr>
        </p:nvSpPr>
        <p:spPr>
          <a:xfrm>
            <a:off x="4269619" y="5549779"/>
            <a:ext cx="3513165" cy="752458"/>
          </a:xfrm>
          <a:prstGeom prst="rect">
            <a:avLst/>
          </a:prstGeom>
        </p:spPr>
        <p:txBody>
          <a:bodyPr lIns="0">
            <a:noAutofit/>
          </a:bodyPr>
          <a:lstStyle>
            <a:lvl1pPr marL="0" marR="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10000"/>
              </a:lnSpc>
              <a:spcBef>
                <a:spcPts val="0"/>
              </a:spcBef>
              <a:spcAft>
                <a:spcPts val="1000"/>
              </a:spcAft>
              <a:buClr>
                <a:schemeClr val="tx1"/>
              </a:buClr>
              <a:buSzTx/>
              <a:buFont typeface="Wingdings" panose="05000000000000000000" pitchFamily="2" charset="2"/>
              <a:buNone/>
              <a:tabLst/>
              <a:defRPr/>
            </a:pPr>
            <a:r>
              <a:rPr lang="en-US" dirty="0"/>
              <a:t>Edit Master text styles</a:t>
            </a:r>
          </a:p>
        </p:txBody>
      </p:sp>
      <p:cxnSp>
        <p:nvCxnSpPr>
          <p:cNvPr id="26" name="Straight Connector 25">
            <a:extLst>
              <a:ext uri="{FF2B5EF4-FFF2-40B4-BE49-F238E27FC236}">
                <a16:creationId xmlns:a16="http://schemas.microsoft.com/office/drawing/2014/main" id="{7DCA833B-F34D-4E25-8D1D-23CDC439E605}"/>
              </a:ext>
            </a:extLst>
          </p:cNvPr>
          <p:cNvCxnSpPr>
            <a:cxnSpLocks/>
          </p:cNvCxnSpPr>
          <p:nvPr userDrawn="1"/>
        </p:nvCxnSpPr>
        <p:spPr>
          <a:xfrm>
            <a:off x="4269619" y="5286211"/>
            <a:ext cx="914400" cy="0"/>
          </a:xfrm>
          <a:prstGeom prst="line">
            <a:avLst/>
          </a:prstGeom>
          <a:ln w="50800">
            <a:solidFill>
              <a:schemeClr val="accent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0C01586-3055-4D51-B41E-DFA92DE4CC40}"/>
              </a:ext>
            </a:extLst>
          </p:cNvPr>
          <p:cNvCxnSpPr>
            <a:cxnSpLocks/>
          </p:cNvCxnSpPr>
          <p:nvPr userDrawn="1"/>
        </p:nvCxnSpPr>
        <p:spPr>
          <a:xfrm>
            <a:off x="8082636" y="5286720"/>
            <a:ext cx="914400" cy="0"/>
          </a:xfrm>
          <a:prstGeom prst="line">
            <a:avLst/>
          </a:prstGeom>
          <a:ln w="50800">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3333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_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userDrawn="1"/>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DE95EEC-9C03-4FB2-AF15-ECAA574C78B0}" type="slidenum">
              <a:rPr lang="en-US" smtClean="0"/>
              <a:pPr/>
              <a:t>‹#›</a:t>
            </a:fld>
            <a:endParaRPr lang="en-US" dirty="0"/>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dirty="0"/>
          </a:p>
        </p:txBody>
      </p:sp>
      <p:pic>
        <p:nvPicPr>
          <p:cNvPr id="7" name="Picture 6">
            <a:extLst>
              <a:ext uri="{FF2B5EF4-FFF2-40B4-BE49-F238E27FC236}">
                <a16:creationId xmlns:a16="http://schemas.microsoft.com/office/drawing/2014/main" id="{237CD176-C011-46BE-ACA2-8D41904325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6050" y="7391976"/>
            <a:ext cx="1387198" cy="491016"/>
          </a:xfrm>
          <a:prstGeom prst="rect">
            <a:avLst/>
          </a:prstGeom>
        </p:spPr>
      </p:pic>
      <p:grpSp>
        <p:nvGrpSpPr>
          <p:cNvPr id="8" name="Group 7">
            <a:extLst>
              <a:ext uri="{FF2B5EF4-FFF2-40B4-BE49-F238E27FC236}">
                <a16:creationId xmlns:a16="http://schemas.microsoft.com/office/drawing/2014/main" id="{D6728785-C388-4C00-83BC-A073C252152A}"/>
              </a:ext>
            </a:extLst>
          </p:cNvPr>
          <p:cNvGrpSpPr/>
          <p:nvPr userDrawn="1"/>
        </p:nvGrpSpPr>
        <p:grpSpPr>
          <a:xfrm>
            <a:off x="599344" y="1600442"/>
            <a:ext cx="744411" cy="502921"/>
            <a:chOff x="845768" y="807572"/>
            <a:chExt cx="744411" cy="502921"/>
          </a:xfrm>
          <a:solidFill>
            <a:schemeClr val="bg1"/>
          </a:solidFill>
        </p:grpSpPr>
        <p:grpSp>
          <p:nvGrpSpPr>
            <p:cNvPr id="9" name="Group 8">
              <a:extLst>
                <a:ext uri="{FF2B5EF4-FFF2-40B4-BE49-F238E27FC236}">
                  <a16:creationId xmlns:a16="http://schemas.microsoft.com/office/drawing/2014/main" id="{BB330541-BB29-44C7-8C34-5246CCD17F0D}"/>
                </a:ext>
              </a:extLst>
            </p:cNvPr>
            <p:cNvGrpSpPr/>
            <p:nvPr userDrawn="1"/>
          </p:nvGrpSpPr>
          <p:grpSpPr>
            <a:xfrm>
              <a:off x="845768" y="807572"/>
              <a:ext cx="290882" cy="502921"/>
              <a:chOff x="725118" y="1385422"/>
              <a:chExt cx="290882" cy="502921"/>
            </a:xfrm>
            <a:grpFill/>
          </p:grpSpPr>
          <p:sp>
            <p:nvSpPr>
              <p:cNvPr id="13" name="Rectangle 12">
                <a:extLst>
                  <a:ext uri="{FF2B5EF4-FFF2-40B4-BE49-F238E27FC236}">
                    <a16:creationId xmlns:a16="http://schemas.microsoft.com/office/drawing/2014/main" id="{F6E7B4E4-4FAA-42B9-AC48-68B4D2DFD329}"/>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A3A05D-C3A9-47B3-AC94-AA1FFDA5920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0DEE120-8AA9-485A-84B7-FF4D4F642F3B}"/>
                </a:ext>
              </a:extLst>
            </p:cNvPr>
            <p:cNvGrpSpPr/>
            <p:nvPr userDrawn="1"/>
          </p:nvGrpSpPr>
          <p:grpSpPr>
            <a:xfrm>
              <a:off x="1299297" y="807572"/>
              <a:ext cx="290882" cy="502921"/>
              <a:chOff x="772743" y="1385422"/>
              <a:chExt cx="290882" cy="502921"/>
            </a:xfrm>
            <a:grpFill/>
          </p:grpSpPr>
          <p:sp>
            <p:nvSpPr>
              <p:cNvPr id="11" name="Rectangle 10">
                <a:extLst>
                  <a:ext uri="{FF2B5EF4-FFF2-40B4-BE49-F238E27FC236}">
                    <a16:creationId xmlns:a16="http://schemas.microsoft.com/office/drawing/2014/main" id="{6F79BD97-BDA8-4C88-B301-C75B05EF22B9}"/>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62B7BBD-7A2A-4F59-A485-D96941CEBC80}"/>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43B183A9-85FB-46AD-B1A2-A2160AB7BCC9}"/>
              </a:ext>
            </a:extLst>
          </p:cNvPr>
          <p:cNvGrpSpPr/>
          <p:nvPr userDrawn="1"/>
        </p:nvGrpSpPr>
        <p:grpSpPr>
          <a:xfrm rot="10800000">
            <a:off x="10851388" y="4754878"/>
            <a:ext cx="744411" cy="502921"/>
            <a:chOff x="845768" y="807572"/>
            <a:chExt cx="744411" cy="502921"/>
          </a:xfrm>
          <a:solidFill>
            <a:schemeClr val="bg1"/>
          </a:solidFill>
        </p:grpSpPr>
        <p:grpSp>
          <p:nvGrpSpPr>
            <p:cNvPr id="16" name="Group 15">
              <a:extLst>
                <a:ext uri="{FF2B5EF4-FFF2-40B4-BE49-F238E27FC236}">
                  <a16:creationId xmlns:a16="http://schemas.microsoft.com/office/drawing/2014/main" id="{F059AA71-51A4-4948-B73F-4B0622DD3EBB}"/>
                </a:ext>
              </a:extLst>
            </p:cNvPr>
            <p:cNvGrpSpPr/>
            <p:nvPr userDrawn="1"/>
          </p:nvGrpSpPr>
          <p:grpSpPr>
            <a:xfrm>
              <a:off x="845768" y="807572"/>
              <a:ext cx="290882" cy="502921"/>
              <a:chOff x="725118" y="1385422"/>
              <a:chExt cx="290882" cy="502921"/>
            </a:xfrm>
            <a:grpFill/>
          </p:grpSpPr>
          <p:sp>
            <p:nvSpPr>
              <p:cNvPr id="20" name="Rectangle 19">
                <a:extLst>
                  <a:ext uri="{FF2B5EF4-FFF2-40B4-BE49-F238E27FC236}">
                    <a16:creationId xmlns:a16="http://schemas.microsoft.com/office/drawing/2014/main" id="{BB073D71-1EEF-46E5-BC23-4905C0117B5C}"/>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E59E8C24-2002-4360-9C9A-F6793A62BDC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8355764-D66A-46C3-8938-3BEC5D985095}"/>
                </a:ext>
              </a:extLst>
            </p:cNvPr>
            <p:cNvGrpSpPr/>
            <p:nvPr userDrawn="1"/>
          </p:nvGrpSpPr>
          <p:grpSpPr>
            <a:xfrm>
              <a:off x="1299297" y="807572"/>
              <a:ext cx="290882" cy="502921"/>
              <a:chOff x="772743" y="1385422"/>
              <a:chExt cx="290882" cy="502921"/>
            </a:xfrm>
            <a:grpFill/>
          </p:grpSpPr>
          <p:sp>
            <p:nvSpPr>
              <p:cNvPr id="18" name="Rectangle 17">
                <a:extLst>
                  <a:ext uri="{FF2B5EF4-FFF2-40B4-BE49-F238E27FC236}">
                    <a16:creationId xmlns:a16="http://schemas.microsoft.com/office/drawing/2014/main" id="{A7E50EC5-70A1-4D20-8BFD-5B345F7CD7AD}"/>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6896BFEE-20C4-4A51-BDC5-87935FD81768}"/>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Text Placeholder 17">
            <a:extLst>
              <a:ext uri="{FF2B5EF4-FFF2-40B4-BE49-F238E27FC236}">
                <a16:creationId xmlns:a16="http://schemas.microsoft.com/office/drawing/2014/main" id="{555C277F-65A1-4AB9-82C2-E03014014002}"/>
              </a:ext>
            </a:extLst>
          </p:cNvPr>
          <p:cNvSpPr>
            <a:spLocks noGrp="1"/>
          </p:cNvSpPr>
          <p:nvPr>
            <p:ph type="body" sz="quarter" idx="13" hasCustomPrompt="1"/>
          </p:nvPr>
        </p:nvSpPr>
        <p:spPr>
          <a:xfrm>
            <a:off x="4001438" y="5401812"/>
            <a:ext cx="6392863" cy="295275"/>
          </a:xfrm>
          <a:prstGeom prst="rect">
            <a:avLst/>
          </a:prstGeom>
        </p:spPr>
        <p:txBody>
          <a:bodyPr>
            <a:normAutofit/>
          </a:bodyPr>
          <a:lstStyle>
            <a:lvl1pPr marL="0" indent="0" algn="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Edit Master text styles</a:t>
            </a:r>
          </a:p>
        </p:txBody>
      </p:sp>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11873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_Gray">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DE95EEC-9C03-4FB2-AF15-ECAA574C78B0}" type="slidenum">
              <a:rPr lang="en-US" smtClean="0"/>
              <a:pPr/>
              <a:t>‹#›</a:t>
            </a:fld>
            <a:endParaRPr lang="en-US" dirty="0"/>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dirty="0"/>
          </a:p>
        </p:txBody>
      </p:sp>
      <p:pic>
        <p:nvPicPr>
          <p:cNvPr id="7" name="Picture 6">
            <a:extLst>
              <a:ext uri="{FF2B5EF4-FFF2-40B4-BE49-F238E27FC236}">
                <a16:creationId xmlns:a16="http://schemas.microsoft.com/office/drawing/2014/main" id="{237CD176-C011-46BE-ACA2-8D41904325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6439" y="7303240"/>
            <a:ext cx="1387198" cy="491016"/>
          </a:xfrm>
          <a:prstGeom prst="rect">
            <a:avLst/>
          </a:prstGeom>
        </p:spPr>
      </p:pic>
      <p:grpSp>
        <p:nvGrpSpPr>
          <p:cNvPr id="8" name="Group 7">
            <a:extLst>
              <a:ext uri="{FF2B5EF4-FFF2-40B4-BE49-F238E27FC236}">
                <a16:creationId xmlns:a16="http://schemas.microsoft.com/office/drawing/2014/main" id="{D6728785-C388-4C00-83BC-A073C252152A}"/>
              </a:ext>
            </a:extLst>
          </p:cNvPr>
          <p:cNvGrpSpPr/>
          <p:nvPr userDrawn="1"/>
        </p:nvGrpSpPr>
        <p:grpSpPr>
          <a:xfrm>
            <a:off x="599344" y="1600442"/>
            <a:ext cx="744411" cy="502921"/>
            <a:chOff x="845768" y="807572"/>
            <a:chExt cx="744411" cy="502921"/>
          </a:xfrm>
          <a:solidFill>
            <a:schemeClr val="bg1"/>
          </a:solidFill>
        </p:grpSpPr>
        <p:grpSp>
          <p:nvGrpSpPr>
            <p:cNvPr id="9" name="Group 8">
              <a:extLst>
                <a:ext uri="{FF2B5EF4-FFF2-40B4-BE49-F238E27FC236}">
                  <a16:creationId xmlns:a16="http://schemas.microsoft.com/office/drawing/2014/main" id="{BB330541-BB29-44C7-8C34-5246CCD17F0D}"/>
                </a:ext>
              </a:extLst>
            </p:cNvPr>
            <p:cNvGrpSpPr/>
            <p:nvPr userDrawn="1"/>
          </p:nvGrpSpPr>
          <p:grpSpPr>
            <a:xfrm>
              <a:off x="845768" y="807572"/>
              <a:ext cx="290882" cy="502921"/>
              <a:chOff x="725118" y="1385422"/>
              <a:chExt cx="290882" cy="502921"/>
            </a:xfrm>
            <a:grpFill/>
          </p:grpSpPr>
          <p:sp>
            <p:nvSpPr>
              <p:cNvPr id="13" name="Rectangle 12">
                <a:extLst>
                  <a:ext uri="{FF2B5EF4-FFF2-40B4-BE49-F238E27FC236}">
                    <a16:creationId xmlns:a16="http://schemas.microsoft.com/office/drawing/2014/main" id="{F6E7B4E4-4FAA-42B9-AC48-68B4D2DFD329}"/>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6A3A05D-C3A9-47B3-AC94-AA1FFDA5920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0DEE120-8AA9-485A-84B7-FF4D4F642F3B}"/>
                </a:ext>
              </a:extLst>
            </p:cNvPr>
            <p:cNvGrpSpPr/>
            <p:nvPr userDrawn="1"/>
          </p:nvGrpSpPr>
          <p:grpSpPr>
            <a:xfrm>
              <a:off x="1299297" y="807572"/>
              <a:ext cx="290882" cy="502921"/>
              <a:chOff x="772743" y="1385422"/>
              <a:chExt cx="290882" cy="502921"/>
            </a:xfrm>
            <a:grpFill/>
          </p:grpSpPr>
          <p:sp>
            <p:nvSpPr>
              <p:cNvPr id="11" name="Rectangle 10">
                <a:extLst>
                  <a:ext uri="{FF2B5EF4-FFF2-40B4-BE49-F238E27FC236}">
                    <a16:creationId xmlns:a16="http://schemas.microsoft.com/office/drawing/2014/main" id="{6F79BD97-BDA8-4C88-B301-C75B05EF22B9}"/>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62B7BBD-7A2A-4F59-A485-D96941CEBC80}"/>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43B183A9-85FB-46AD-B1A2-A2160AB7BCC9}"/>
              </a:ext>
            </a:extLst>
          </p:cNvPr>
          <p:cNvGrpSpPr/>
          <p:nvPr userDrawn="1"/>
        </p:nvGrpSpPr>
        <p:grpSpPr>
          <a:xfrm rot="10800000">
            <a:off x="10851388" y="4754878"/>
            <a:ext cx="744411" cy="502921"/>
            <a:chOff x="845768" y="807572"/>
            <a:chExt cx="744411" cy="502921"/>
          </a:xfrm>
          <a:solidFill>
            <a:schemeClr val="bg1"/>
          </a:solidFill>
        </p:grpSpPr>
        <p:grpSp>
          <p:nvGrpSpPr>
            <p:cNvPr id="16" name="Group 15">
              <a:extLst>
                <a:ext uri="{FF2B5EF4-FFF2-40B4-BE49-F238E27FC236}">
                  <a16:creationId xmlns:a16="http://schemas.microsoft.com/office/drawing/2014/main" id="{F059AA71-51A4-4948-B73F-4B0622DD3EBB}"/>
                </a:ext>
              </a:extLst>
            </p:cNvPr>
            <p:cNvGrpSpPr/>
            <p:nvPr userDrawn="1"/>
          </p:nvGrpSpPr>
          <p:grpSpPr>
            <a:xfrm>
              <a:off x="845768" y="807572"/>
              <a:ext cx="290882" cy="502921"/>
              <a:chOff x="725118" y="1385422"/>
              <a:chExt cx="290882" cy="502921"/>
            </a:xfrm>
            <a:grpFill/>
          </p:grpSpPr>
          <p:sp>
            <p:nvSpPr>
              <p:cNvPr id="20" name="Rectangle 19">
                <a:extLst>
                  <a:ext uri="{FF2B5EF4-FFF2-40B4-BE49-F238E27FC236}">
                    <a16:creationId xmlns:a16="http://schemas.microsoft.com/office/drawing/2014/main" id="{BB073D71-1EEF-46E5-BC23-4905C0117B5C}"/>
                  </a:ext>
                </a:extLst>
              </p:cNvPr>
              <p:cNvSpPr/>
              <p:nvPr userDrawn="1"/>
            </p:nvSpPr>
            <p:spPr>
              <a:xfrm>
                <a:off x="725118"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E59E8C24-2002-4360-9C9A-F6793A62BDC9}"/>
                  </a:ext>
                </a:extLst>
              </p:cNvPr>
              <p:cNvSpPr/>
              <p:nvPr userDrawn="1"/>
            </p:nvSpPr>
            <p:spPr>
              <a:xfrm flipH="1">
                <a:off x="725118"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8355764-D66A-46C3-8938-3BEC5D985095}"/>
                </a:ext>
              </a:extLst>
            </p:cNvPr>
            <p:cNvGrpSpPr/>
            <p:nvPr userDrawn="1"/>
          </p:nvGrpSpPr>
          <p:grpSpPr>
            <a:xfrm>
              <a:off x="1299297" y="807572"/>
              <a:ext cx="290882" cy="502921"/>
              <a:chOff x="772743" y="1385422"/>
              <a:chExt cx="290882" cy="502921"/>
            </a:xfrm>
            <a:grpFill/>
          </p:grpSpPr>
          <p:sp>
            <p:nvSpPr>
              <p:cNvPr id="18" name="Rectangle 17">
                <a:extLst>
                  <a:ext uri="{FF2B5EF4-FFF2-40B4-BE49-F238E27FC236}">
                    <a16:creationId xmlns:a16="http://schemas.microsoft.com/office/drawing/2014/main" id="{A7E50EC5-70A1-4D20-8BFD-5B345F7CD7AD}"/>
                  </a:ext>
                </a:extLst>
              </p:cNvPr>
              <p:cNvSpPr/>
              <p:nvPr userDrawn="1"/>
            </p:nvSpPr>
            <p:spPr>
              <a:xfrm>
                <a:off x="772743" y="1636882"/>
                <a:ext cx="290882" cy="251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6896BFEE-20C4-4A51-BDC5-87935FD81768}"/>
                  </a:ext>
                </a:extLst>
              </p:cNvPr>
              <p:cNvSpPr/>
              <p:nvPr userDrawn="1"/>
            </p:nvSpPr>
            <p:spPr>
              <a:xfrm flipH="1">
                <a:off x="772743" y="1385422"/>
                <a:ext cx="290882" cy="25146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Text Placeholder 17">
            <a:extLst>
              <a:ext uri="{FF2B5EF4-FFF2-40B4-BE49-F238E27FC236}">
                <a16:creationId xmlns:a16="http://schemas.microsoft.com/office/drawing/2014/main" id="{555C277F-65A1-4AB9-82C2-E03014014002}"/>
              </a:ext>
            </a:extLst>
          </p:cNvPr>
          <p:cNvSpPr>
            <a:spLocks noGrp="1"/>
          </p:cNvSpPr>
          <p:nvPr>
            <p:ph type="body" sz="quarter" idx="13" hasCustomPrompt="1"/>
          </p:nvPr>
        </p:nvSpPr>
        <p:spPr>
          <a:xfrm>
            <a:off x="4001438" y="5401812"/>
            <a:ext cx="6392863" cy="295275"/>
          </a:xfrm>
          <a:prstGeom prst="rect">
            <a:avLst/>
          </a:prstGeom>
        </p:spPr>
        <p:txBody>
          <a:bodyPr>
            <a:normAutofit/>
          </a:bodyPr>
          <a:lstStyle>
            <a:lvl1pPr marL="0" indent="0" algn="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Edit Master text styles</a:t>
            </a:r>
          </a:p>
        </p:txBody>
      </p:sp>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8235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out_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userDrawn="1"/>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DE95EEC-9C03-4FB2-AF15-ECAA574C78B0}" type="slidenum">
              <a:rPr lang="en-US" smtClean="0"/>
              <a:pPr/>
              <a:t>‹#›</a:t>
            </a:fld>
            <a:endParaRPr lang="en-US" dirty="0"/>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dirty="0"/>
          </a:p>
        </p:txBody>
      </p:sp>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8196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Item Comparison">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FD7BC0DE-E513-464C-BA69-476063374FDB}"/>
              </a:ext>
            </a:extLst>
          </p:cNvPr>
          <p:cNvSpPr>
            <a:spLocks noGrp="1"/>
          </p:cNvSpPr>
          <p:nvPr>
            <p:ph idx="1"/>
          </p:nvPr>
        </p:nvSpPr>
        <p:spPr>
          <a:xfrm>
            <a:off x="607075" y="2443318"/>
            <a:ext cx="3473909" cy="3355227"/>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3" name="Text Placeholder 12">
            <a:extLst>
              <a:ext uri="{FF2B5EF4-FFF2-40B4-BE49-F238E27FC236}">
                <a16:creationId xmlns:a16="http://schemas.microsoft.com/office/drawing/2014/main" id="{7A345371-5DCC-4FE8-831C-B374BA0D2F1B}"/>
              </a:ext>
            </a:extLst>
          </p:cNvPr>
          <p:cNvSpPr>
            <a:spLocks noGrp="1"/>
          </p:cNvSpPr>
          <p:nvPr>
            <p:ph type="body" sz="quarter" idx="16"/>
          </p:nvPr>
        </p:nvSpPr>
        <p:spPr>
          <a:xfrm>
            <a:off x="612949" y="1803486"/>
            <a:ext cx="3473910" cy="450001"/>
          </a:xfrm>
          <a:prstGeom prst="rect">
            <a:avLst/>
          </a:prstGeom>
        </p:spPr>
        <p:txBody>
          <a:bodyPr lIns="0" anchor="b">
            <a:normAutofit/>
          </a:bodyPr>
          <a:lstStyle>
            <a:lvl1pPr marL="0" indent="0">
              <a:buNone/>
              <a:defRPr sz="2000" b="1"/>
            </a:lvl1pPr>
            <a:lvl2pPr marL="457200" indent="0">
              <a:buNone/>
              <a:defRPr/>
            </a:lvl2pPr>
          </a:lstStyle>
          <a:p>
            <a:pPr lvl="0"/>
            <a:r>
              <a:rPr lang="en-US"/>
              <a:t>Click to edit Master text styles</a:t>
            </a:r>
          </a:p>
        </p:txBody>
      </p:sp>
      <p:sp>
        <p:nvSpPr>
          <p:cNvPr id="6" name="Title 5">
            <a:extLst>
              <a:ext uri="{FF2B5EF4-FFF2-40B4-BE49-F238E27FC236}">
                <a16:creationId xmlns:a16="http://schemas.microsoft.com/office/drawing/2014/main" id="{774080E9-9235-48EE-928E-CE81E1B8665D}"/>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20" name="Text Placeholder 12">
            <a:extLst>
              <a:ext uri="{FF2B5EF4-FFF2-40B4-BE49-F238E27FC236}">
                <a16:creationId xmlns:a16="http://schemas.microsoft.com/office/drawing/2014/main" id="{74E2D13C-63E6-4BFC-A256-4CD02AD21618}"/>
              </a:ext>
            </a:extLst>
          </p:cNvPr>
          <p:cNvSpPr>
            <a:spLocks noGrp="1"/>
          </p:cNvSpPr>
          <p:nvPr>
            <p:ph type="body" sz="quarter" idx="23"/>
          </p:nvPr>
        </p:nvSpPr>
        <p:spPr>
          <a:xfrm>
            <a:off x="4282272" y="1803486"/>
            <a:ext cx="3473910" cy="450001"/>
          </a:xfrm>
          <a:prstGeom prst="rect">
            <a:avLst/>
          </a:prstGeom>
        </p:spPr>
        <p:txBody>
          <a:bodyPr lIns="0" anchor="b">
            <a:normAutofit/>
          </a:bodyPr>
          <a:lstStyle>
            <a:lvl1pPr marL="0" indent="0">
              <a:buNone/>
              <a:defRPr sz="2000" b="1"/>
            </a:lvl1pPr>
            <a:lvl2pPr marL="457200" indent="0">
              <a:buNone/>
              <a:defRPr/>
            </a:lvl2pPr>
          </a:lstStyle>
          <a:p>
            <a:pPr lvl="0"/>
            <a:r>
              <a:rPr lang="en-US"/>
              <a:t>Click to edit Master text styles</a:t>
            </a:r>
          </a:p>
        </p:txBody>
      </p:sp>
      <p:sp>
        <p:nvSpPr>
          <p:cNvPr id="23" name="Text Placeholder 12">
            <a:extLst>
              <a:ext uri="{FF2B5EF4-FFF2-40B4-BE49-F238E27FC236}">
                <a16:creationId xmlns:a16="http://schemas.microsoft.com/office/drawing/2014/main" id="{A0616BC6-0E70-46E1-B6E1-0FD8A6B2F553}"/>
              </a:ext>
            </a:extLst>
          </p:cNvPr>
          <p:cNvSpPr>
            <a:spLocks noGrp="1"/>
          </p:cNvSpPr>
          <p:nvPr>
            <p:ph type="body" sz="quarter" idx="25"/>
          </p:nvPr>
        </p:nvSpPr>
        <p:spPr>
          <a:xfrm>
            <a:off x="7951594" y="1803486"/>
            <a:ext cx="3473910" cy="450001"/>
          </a:xfrm>
          <a:prstGeom prst="rect">
            <a:avLst/>
          </a:prstGeom>
        </p:spPr>
        <p:txBody>
          <a:bodyPr lIns="0" anchor="b">
            <a:normAutofit/>
          </a:bodyPr>
          <a:lstStyle>
            <a:lvl1pPr marL="0" indent="0">
              <a:buNone/>
              <a:defRPr sz="2000" b="1"/>
            </a:lvl1pPr>
            <a:lvl2pPr marL="457200" indent="0">
              <a:buNone/>
              <a:defRPr/>
            </a:lvl2pPr>
          </a:lstStyle>
          <a:p>
            <a:pPr lvl="0"/>
            <a:r>
              <a:rPr lang="en-US"/>
              <a:t>Click to edit Master text styles</a:t>
            </a:r>
          </a:p>
        </p:txBody>
      </p:sp>
      <p:sp>
        <p:nvSpPr>
          <p:cNvPr id="9" name="Slide Number Placeholder 8">
            <a:extLst>
              <a:ext uri="{FF2B5EF4-FFF2-40B4-BE49-F238E27FC236}">
                <a16:creationId xmlns:a16="http://schemas.microsoft.com/office/drawing/2014/main" id="{B0D3F3F2-2E0A-476A-8236-80B50FE34AF7}"/>
              </a:ext>
            </a:extLst>
          </p:cNvPr>
          <p:cNvSpPr>
            <a:spLocks noGrp="1"/>
          </p:cNvSpPr>
          <p:nvPr>
            <p:ph type="sldNum" sz="quarter" idx="28"/>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2" name="Straight Connector 11">
            <a:extLst>
              <a:ext uri="{FF2B5EF4-FFF2-40B4-BE49-F238E27FC236}">
                <a16:creationId xmlns:a16="http://schemas.microsoft.com/office/drawing/2014/main" id="{31F45A28-4CB7-4FA6-B988-385C5A72E5CB}"/>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5" name="Text Placeholder 2">
            <a:extLst>
              <a:ext uri="{FF2B5EF4-FFF2-40B4-BE49-F238E27FC236}">
                <a16:creationId xmlns:a16="http://schemas.microsoft.com/office/drawing/2014/main" id="{511DBFD4-1F94-4CAA-9E05-60C4A0DCBF8B}"/>
              </a:ext>
            </a:extLst>
          </p:cNvPr>
          <p:cNvSpPr>
            <a:spLocks noGrp="1"/>
          </p:cNvSpPr>
          <p:nvPr>
            <p:ph idx="29"/>
          </p:nvPr>
        </p:nvSpPr>
        <p:spPr>
          <a:xfrm>
            <a:off x="4309926" y="2443318"/>
            <a:ext cx="3473908" cy="3355227"/>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6" name="Text Placeholder 2">
            <a:extLst>
              <a:ext uri="{FF2B5EF4-FFF2-40B4-BE49-F238E27FC236}">
                <a16:creationId xmlns:a16="http://schemas.microsoft.com/office/drawing/2014/main" id="{2A2064DA-5599-45FE-8DF7-C548CF95D86A}"/>
              </a:ext>
            </a:extLst>
          </p:cNvPr>
          <p:cNvSpPr>
            <a:spLocks noGrp="1"/>
          </p:cNvSpPr>
          <p:nvPr>
            <p:ph idx="30"/>
          </p:nvPr>
        </p:nvSpPr>
        <p:spPr>
          <a:xfrm>
            <a:off x="7951596" y="2443317"/>
            <a:ext cx="3473908" cy="3355227"/>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7" name="Date Placeholder 3">
            <a:extLst>
              <a:ext uri="{FF2B5EF4-FFF2-40B4-BE49-F238E27FC236}">
                <a16:creationId xmlns:a16="http://schemas.microsoft.com/office/drawing/2014/main" id="{E66C2C9A-C461-4959-873F-15427D6C9A69}"/>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8" name="Footer Placeholder 4">
            <a:extLst>
              <a:ext uri="{FF2B5EF4-FFF2-40B4-BE49-F238E27FC236}">
                <a16:creationId xmlns:a16="http://schemas.microsoft.com/office/drawing/2014/main" id="{DD3A6F53-EB9A-4547-A3D5-B578763CCA8C}"/>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4148471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_Gray">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1233CE-0F6D-4BBA-B1A9-710569DFB0D2}"/>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05C614F-BFBD-4335-9C53-7EC663B3D801}"/>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D35B4648-97CA-45F6-99A7-87BB6FF68A62}"/>
              </a:ext>
            </a:extLst>
          </p:cNvPr>
          <p:cNvSpPr>
            <a:spLocks noGrp="1"/>
          </p:cNvSpPr>
          <p:nvPr>
            <p:ph type="sldNum" sz="quarter" idx="11"/>
          </p:nvPr>
        </p:nvSpPr>
        <p:spPr/>
        <p:txBody>
          <a:bodyPr/>
          <a:lstStyle>
            <a:lvl1pPr>
              <a:defRPr>
                <a:solidFill>
                  <a:schemeClr val="bg1"/>
                </a:solidFill>
              </a:defRPr>
            </a:lvl1pPr>
          </a:lstStyle>
          <a:p>
            <a:fld id="{CDE95EEC-9C03-4FB2-AF15-ECAA574C78B0}" type="slidenum">
              <a:rPr lang="en-US" smtClean="0"/>
              <a:pPr/>
              <a:t>‹#›</a:t>
            </a:fld>
            <a:endParaRPr lang="en-US" dirty="0"/>
          </a:p>
        </p:txBody>
      </p:sp>
      <p:sp>
        <p:nvSpPr>
          <p:cNvPr id="5" name="Footer Placeholder 4">
            <a:extLst>
              <a:ext uri="{FF2B5EF4-FFF2-40B4-BE49-F238E27FC236}">
                <a16:creationId xmlns:a16="http://schemas.microsoft.com/office/drawing/2014/main" id="{F709663B-04CE-4BE8-8266-843F10C6323C}"/>
              </a:ext>
            </a:extLst>
          </p:cNvPr>
          <p:cNvSpPr>
            <a:spLocks noGrp="1"/>
          </p:cNvSpPr>
          <p:nvPr>
            <p:ph type="ftr" sz="quarter" idx="12"/>
          </p:nvPr>
        </p:nvSpPr>
        <p:spPr/>
        <p:txBody>
          <a:bodyPr/>
          <a:lstStyle>
            <a:lvl1pPr>
              <a:defRPr>
                <a:solidFill>
                  <a:schemeClr val="bg1"/>
                </a:solidFill>
              </a:defRPr>
            </a:lvl1pPr>
          </a:lstStyle>
          <a:p>
            <a:endParaRPr lang="en-US" dirty="0"/>
          </a:p>
        </p:txBody>
      </p:sp>
      <p:sp>
        <p:nvSpPr>
          <p:cNvPr id="23" name="Title 1">
            <a:extLst>
              <a:ext uri="{FF2B5EF4-FFF2-40B4-BE49-F238E27FC236}">
                <a16:creationId xmlns:a16="http://schemas.microsoft.com/office/drawing/2014/main" id="{EE39E8A9-5CC6-4BF7-8E45-5E6299749601}"/>
              </a:ext>
            </a:extLst>
          </p:cNvPr>
          <p:cNvSpPr>
            <a:spLocks noGrp="1"/>
          </p:cNvSpPr>
          <p:nvPr>
            <p:ph type="title"/>
          </p:nvPr>
        </p:nvSpPr>
        <p:spPr>
          <a:xfrm>
            <a:off x="1782146" y="1600442"/>
            <a:ext cx="8612155" cy="3657357"/>
          </a:xfrm>
          <a:prstGeom prst="rect">
            <a:avLst/>
          </a:prstGeom>
        </p:spPr>
        <p:txBody>
          <a:bodyPr anchor="ctr">
            <a:normAutofit/>
          </a:bodyPr>
          <a:lstStyle>
            <a:lvl1pPr algn="l">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106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ansition_Red_w dots">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A2709-3307-417A-A637-663FD5EB3EE2}"/>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01</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1" name="Date Placeholder 2">
            <a:extLst>
              <a:ext uri="{FF2B5EF4-FFF2-40B4-BE49-F238E27FC236}">
                <a16:creationId xmlns:a16="http://schemas.microsoft.com/office/drawing/2014/main" id="{92F3535B-260A-4BD8-B0B8-FC13FF5652E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2" name="Footer Placeholder 4">
            <a:extLst>
              <a:ext uri="{FF2B5EF4-FFF2-40B4-BE49-F238E27FC236}">
                <a16:creationId xmlns:a16="http://schemas.microsoft.com/office/drawing/2014/main" id="{4CC55B66-98F8-4609-A685-184205D26D1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pic>
        <p:nvPicPr>
          <p:cNvPr id="13" name="Picture 12">
            <a:extLst>
              <a:ext uri="{FF2B5EF4-FFF2-40B4-BE49-F238E27FC236}">
                <a16:creationId xmlns:a16="http://schemas.microsoft.com/office/drawing/2014/main" id="{C568DBD8-176F-4A88-8298-4A768006DE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pic>
        <p:nvPicPr>
          <p:cNvPr id="15" name="Graphic 16">
            <a:extLst>
              <a:ext uri="{FF2B5EF4-FFF2-40B4-BE49-F238E27FC236}">
                <a16:creationId xmlns:a16="http://schemas.microsoft.com/office/drawing/2014/main" id="{EA6C01C4-3016-49D6-A057-F2C2065BED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3" name="Text Placeholder 2">
            <a:extLst>
              <a:ext uri="{FF2B5EF4-FFF2-40B4-BE49-F238E27FC236}">
                <a16:creationId xmlns:a16="http://schemas.microsoft.com/office/drawing/2014/main" id="{95916BA0-7AE4-4781-906F-EC1B94355982}"/>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3871736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ansition_Red_w topo">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A2709-3307-417A-A637-663FD5EB3EE2}"/>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01</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1" name="Date Placeholder 2">
            <a:extLst>
              <a:ext uri="{FF2B5EF4-FFF2-40B4-BE49-F238E27FC236}">
                <a16:creationId xmlns:a16="http://schemas.microsoft.com/office/drawing/2014/main" id="{92F3535B-260A-4BD8-B0B8-FC13FF5652E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2" name="Footer Placeholder 4">
            <a:extLst>
              <a:ext uri="{FF2B5EF4-FFF2-40B4-BE49-F238E27FC236}">
                <a16:creationId xmlns:a16="http://schemas.microsoft.com/office/drawing/2014/main" id="{4CC55B66-98F8-4609-A685-184205D26D1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pic>
        <p:nvPicPr>
          <p:cNvPr id="13" name="Picture 12">
            <a:extLst>
              <a:ext uri="{FF2B5EF4-FFF2-40B4-BE49-F238E27FC236}">
                <a16:creationId xmlns:a16="http://schemas.microsoft.com/office/drawing/2014/main" id="{C568DBD8-176F-4A88-8298-4A768006DE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pic>
        <p:nvPicPr>
          <p:cNvPr id="15" name="Graphic 10">
            <a:extLst>
              <a:ext uri="{FF2B5EF4-FFF2-40B4-BE49-F238E27FC236}">
                <a16:creationId xmlns:a16="http://schemas.microsoft.com/office/drawing/2014/main" id="{3840F217-55C2-48A8-8F15-D557FF8DE1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4" name="Text Placeholder 2">
            <a:extLst>
              <a:ext uri="{FF2B5EF4-FFF2-40B4-BE49-F238E27FC236}">
                <a16:creationId xmlns:a16="http://schemas.microsoft.com/office/drawing/2014/main" id="{237E6E04-44D9-42D0-AB84-4F27B58524B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112611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ransition_Gray_w dots">
    <p:bg>
      <p:bgPr>
        <a:solidFill>
          <a:schemeClr val="tx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02</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CEC96B8D-DD4F-4078-A14B-F641099F68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4" name="Date Placeholder 2">
            <a:extLst>
              <a:ext uri="{FF2B5EF4-FFF2-40B4-BE49-F238E27FC236}">
                <a16:creationId xmlns:a16="http://schemas.microsoft.com/office/drawing/2014/main" id="{2A494CEF-4F31-4B6A-B138-A0806158D7C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5" name="Footer Placeholder 4">
            <a:extLst>
              <a:ext uri="{FF2B5EF4-FFF2-40B4-BE49-F238E27FC236}">
                <a16:creationId xmlns:a16="http://schemas.microsoft.com/office/drawing/2014/main" id="{4CE31B3B-89B2-45A0-B22C-C8D08696378E}"/>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6" name="Slide Number Placeholder 3">
            <a:extLst>
              <a:ext uri="{FF2B5EF4-FFF2-40B4-BE49-F238E27FC236}">
                <a16:creationId xmlns:a16="http://schemas.microsoft.com/office/drawing/2014/main" id="{80244084-DE58-4E86-9BC4-BC62C8DACC28}"/>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17" name="Graphic 16">
            <a:extLst>
              <a:ext uri="{FF2B5EF4-FFF2-40B4-BE49-F238E27FC236}">
                <a16:creationId xmlns:a16="http://schemas.microsoft.com/office/drawing/2014/main" id="{DBF8D44D-9AEA-40CC-8EA0-E6DBB916EF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1" name="Text Placeholder 2">
            <a:extLst>
              <a:ext uri="{FF2B5EF4-FFF2-40B4-BE49-F238E27FC236}">
                <a16:creationId xmlns:a16="http://schemas.microsoft.com/office/drawing/2014/main" id="{0B85BD4A-8296-4553-8269-86F56543BADD}"/>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3257039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ansition_Gray_w topo">
    <p:bg>
      <p:bgPr>
        <a:solidFill>
          <a:schemeClr val="tx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02</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CEC96B8D-DD4F-4078-A14B-F641099F68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4" name="Date Placeholder 2">
            <a:extLst>
              <a:ext uri="{FF2B5EF4-FFF2-40B4-BE49-F238E27FC236}">
                <a16:creationId xmlns:a16="http://schemas.microsoft.com/office/drawing/2014/main" id="{2A494CEF-4F31-4B6A-B138-A0806158D7CB}"/>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5" name="Footer Placeholder 4">
            <a:extLst>
              <a:ext uri="{FF2B5EF4-FFF2-40B4-BE49-F238E27FC236}">
                <a16:creationId xmlns:a16="http://schemas.microsoft.com/office/drawing/2014/main" id="{4CE31B3B-89B2-45A0-B22C-C8D08696378E}"/>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6" name="Slide Number Placeholder 3">
            <a:extLst>
              <a:ext uri="{FF2B5EF4-FFF2-40B4-BE49-F238E27FC236}">
                <a16:creationId xmlns:a16="http://schemas.microsoft.com/office/drawing/2014/main" id="{80244084-DE58-4E86-9BC4-BC62C8DACC28}"/>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11" name="Graphic 10">
            <a:extLst>
              <a:ext uri="{FF2B5EF4-FFF2-40B4-BE49-F238E27FC236}">
                <a16:creationId xmlns:a16="http://schemas.microsoft.com/office/drawing/2014/main" id="{01E12820-8F2F-4B5E-B8D6-8141FD018C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2" name="Text Placeholder 2">
            <a:extLst>
              <a:ext uri="{FF2B5EF4-FFF2-40B4-BE49-F238E27FC236}">
                <a16:creationId xmlns:a16="http://schemas.microsoft.com/office/drawing/2014/main" id="{F58B3169-18DD-4B7B-904F-B75C4535CA50}"/>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601035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ransition_Blue_w dots">
    <p:bg>
      <p:bgPr>
        <a:solidFill>
          <a:schemeClr val="accent3"/>
        </a:solidFill>
        <a:effectLst/>
      </p:bgPr>
    </p:bg>
    <p:spTree>
      <p:nvGrpSpPr>
        <p:cNvPr id="1" name=""/>
        <p:cNvGrpSpPr/>
        <p:nvPr/>
      </p:nvGrpSpPr>
      <p:grpSpPr>
        <a:xfrm>
          <a:off x="0" y="0"/>
          <a:ext cx="0" cy="0"/>
          <a:chOff x="0" y="0"/>
          <a:chExt cx="0" cy="0"/>
        </a:xfrm>
      </p:grpSpPr>
      <p:sp>
        <p:nvSpPr>
          <p:cNvPr id="14" name="Date Placeholder 2">
            <a:extLst>
              <a:ext uri="{FF2B5EF4-FFF2-40B4-BE49-F238E27FC236}">
                <a16:creationId xmlns:a16="http://schemas.microsoft.com/office/drawing/2014/main" id="{0B9B2110-6409-4969-AF9E-6974A4076633}"/>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5" name="Footer Placeholder 4">
            <a:extLst>
              <a:ext uri="{FF2B5EF4-FFF2-40B4-BE49-F238E27FC236}">
                <a16:creationId xmlns:a16="http://schemas.microsoft.com/office/drawing/2014/main" id="{60126DBB-20A5-44B0-83CB-32D52E02F10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6" name="Slide Number Placeholder 3">
            <a:extLst>
              <a:ext uri="{FF2B5EF4-FFF2-40B4-BE49-F238E27FC236}">
                <a16:creationId xmlns:a16="http://schemas.microsoft.com/office/drawing/2014/main" id="{3DBFA853-3881-43B1-9040-1317D8BE10DF}"/>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18" name="Graphic 17">
            <a:extLst>
              <a:ext uri="{FF2B5EF4-FFF2-40B4-BE49-F238E27FC236}">
                <a16:creationId xmlns:a16="http://schemas.microsoft.com/office/drawing/2014/main" id="{C26B4EE3-3D8A-4662-A796-1EAA31FDD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9" name="Title Placeholder 1">
            <a:extLst>
              <a:ext uri="{FF2B5EF4-FFF2-40B4-BE49-F238E27FC236}">
                <a16:creationId xmlns:a16="http://schemas.microsoft.com/office/drawing/2014/main" id="{B60EA064-6291-4462-A845-0D800863E6D9}"/>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20" name="Content Placeholder 12">
            <a:extLst>
              <a:ext uri="{FF2B5EF4-FFF2-40B4-BE49-F238E27FC236}">
                <a16:creationId xmlns:a16="http://schemas.microsoft.com/office/drawing/2014/main" id="{1F79B0BE-1B53-46F2-8D56-F6C5EBA7328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03</a:t>
            </a:r>
          </a:p>
        </p:txBody>
      </p:sp>
      <p:cxnSp>
        <p:nvCxnSpPr>
          <p:cNvPr id="21" name="Straight Connector 20">
            <a:extLst>
              <a:ext uri="{FF2B5EF4-FFF2-40B4-BE49-F238E27FC236}">
                <a16:creationId xmlns:a16="http://schemas.microsoft.com/office/drawing/2014/main" id="{A05A0674-1A35-4236-AD33-E1B1967C2714}"/>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8E96454C-FFAF-4A59-92AC-3950F308AB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1" name="Text Placeholder 2">
            <a:extLst>
              <a:ext uri="{FF2B5EF4-FFF2-40B4-BE49-F238E27FC236}">
                <a16:creationId xmlns:a16="http://schemas.microsoft.com/office/drawing/2014/main" id="{0BBA8246-CCF2-4272-A254-223922A995C4}"/>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1370635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ransition_Blue_w topo">
    <p:bg>
      <p:bgPr>
        <a:solidFill>
          <a:schemeClr val="accent3"/>
        </a:solidFill>
        <a:effectLst/>
      </p:bgPr>
    </p:bg>
    <p:spTree>
      <p:nvGrpSpPr>
        <p:cNvPr id="1" name=""/>
        <p:cNvGrpSpPr/>
        <p:nvPr/>
      </p:nvGrpSpPr>
      <p:grpSpPr>
        <a:xfrm>
          <a:off x="0" y="0"/>
          <a:ext cx="0" cy="0"/>
          <a:chOff x="0" y="0"/>
          <a:chExt cx="0" cy="0"/>
        </a:xfrm>
      </p:grpSpPr>
      <p:sp>
        <p:nvSpPr>
          <p:cNvPr id="14" name="Date Placeholder 2">
            <a:extLst>
              <a:ext uri="{FF2B5EF4-FFF2-40B4-BE49-F238E27FC236}">
                <a16:creationId xmlns:a16="http://schemas.microsoft.com/office/drawing/2014/main" id="{0B9B2110-6409-4969-AF9E-6974A4076633}"/>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5" name="Footer Placeholder 4">
            <a:extLst>
              <a:ext uri="{FF2B5EF4-FFF2-40B4-BE49-F238E27FC236}">
                <a16:creationId xmlns:a16="http://schemas.microsoft.com/office/drawing/2014/main" id="{60126DBB-20A5-44B0-83CB-32D52E02F103}"/>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6" name="Slide Number Placeholder 3">
            <a:extLst>
              <a:ext uri="{FF2B5EF4-FFF2-40B4-BE49-F238E27FC236}">
                <a16:creationId xmlns:a16="http://schemas.microsoft.com/office/drawing/2014/main" id="{3DBFA853-3881-43B1-9040-1317D8BE10DF}"/>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sp>
        <p:nvSpPr>
          <p:cNvPr id="12" name="Title Placeholder 1">
            <a:extLst>
              <a:ext uri="{FF2B5EF4-FFF2-40B4-BE49-F238E27FC236}">
                <a16:creationId xmlns:a16="http://schemas.microsoft.com/office/drawing/2014/main" id="{69A2DCB3-42C9-4824-8081-EA310AF6EA60}"/>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17" name="Content Placeholder 12">
            <a:extLst>
              <a:ext uri="{FF2B5EF4-FFF2-40B4-BE49-F238E27FC236}">
                <a16:creationId xmlns:a16="http://schemas.microsoft.com/office/drawing/2014/main" id="{7D87CB12-A10E-429D-AA26-3AEF51CDC206}"/>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03</a:t>
            </a:r>
          </a:p>
        </p:txBody>
      </p:sp>
      <p:cxnSp>
        <p:nvCxnSpPr>
          <p:cNvPr id="19" name="Straight Connector 18">
            <a:extLst>
              <a:ext uri="{FF2B5EF4-FFF2-40B4-BE49-F238E27FC236}">
                <a16:creationId xmlns:a16="http://schemas.microsoft.com/office/drawing/2014/main" id="{CF36C43A-78B2-4A42-A09E-46E1A9A987B7}"/>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CE82E7A3-DED2-4B10-9588-C0654D1579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pic>
        <p:nvPicPr>
          <p:cNvPr id="13" name="Graphic 10">
            <a:extLst>
              <a:ext uri="{FF2B5EF4-FFF2-40B4-BE49-F238E27FC236}">
                <a16:creationId xmlns:a16="http://schemas.microsoft.com/office/drawing/2014/main" id="{33B48344-7B1B-4B74-959D-59C79C619A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1" name="Text Placeholder 2">
            <a:extLst>
              <a:ext uri="{FF2B5EF4-FFF2-40B4-BE49-F238E27FC236}">
                <a16:creationId xmlns:a16="http://schemas.microsoft.com/office/drawing/2014/main" id="{BEB41213-8B29-4C16-93D9-E6CD5C9DF69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1889741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ransition_Green_ w dots">
    <p:bg>
      <p:bgPr>
        <a:solidFill>
          <a:schemeClr val="accent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04</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15" name="Graphic 14">
            <a:extLst>
              <a:ext uri="{FF2B5EF4-FFF2-40B4-BE49-F238E27FC236}">
                <a16:creationId xmlns:a16="http://schemas.microsoft.com/office/drawing/2014/main" id="{40BB02F1-92F1-4F6E-83DD-3A04E7369F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6" name="Text Placeholder 2">
            <a:extLst>
              <a:ext uri="{FF2B5EF4-FFF2-40B4-BE49-F238E27FC236}">
                <a16:creationId xmlns:a16="http://schemas.microsoft.com/office/drawing/2014/main" id="{E2439A8F-78CB-4100-AE30-922042403C2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1836487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ransition_Green_w topo">
    <p:bg>
      <p:bgPr>
        <a:solidFill>
          <a:schemeClr val="accent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04</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15" name="Graphic 10">
            <a:extLst>
              <a:ext uri="{FF2B5EF4-FFF2-40B4-BE49-F238E27FC236}">
                <a16:creationId xmlns:a16="http://schemas.microsoft.com/office/drawing/2014/main" id="{E62E0AE5-6182-42FA-8A45-A74D410E1D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6" name="Text Placeholder 2">
            <a:extLst>
              <a:ext uri="{FF2B5EF4-FFF2-40B4-BE49-F238E27FC236}">
                <a16:creationId xmlns:a16="http://schemas.microsoft.com/office/drawing/2014/main" id="{E193F865-25CE-4569-9A43-9BF898DD5B94}"/>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1833222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ransition_Green_ w dots">
    <p:bg>
      <p:bgPr>
        <a:solidFill>
          <a:srgbClr val="FFC000"/>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05</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15" name="Graphic 14">
            <a:extLst>
              <a:ext uri="{FF2B5EF4-FFF2-40B4-BE49-F238E27FC236}">
                <a16:creationId xmlns:a16="http://schemas.microsoft.com/office/drawing/2014/main" id="{40BB02F1-92F1-4F6E-83DD-3A04E7369F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43978"/>
            <a:ext cx="12191999" cy="403230"/>
          </a:xfrm>
          <a:prstGeom prst="rect">
            <a:avLst/>
          </a:prstGeom>
        </p:spPr>
      </p:pic>
      <p:sp>
        <p:nvSpPr>
          <p:cNvPr id="16" name="Text Placeholder 2">
            <a:extLst>
              <a:ext uri="{FF2B5EF4-FFF2-40B4-BE49-F238E27FC236}">
                <a16:creationId xmlns:a16="http://schemas.microsoft.com/office/drawing/2014/main" id="{E2439A8F-78CB-4100-AE30-922042403C2A}"/>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21972186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Headshots">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5DB8CD3C-9ABA-4E2A-AF68-A3C4A96E8F7B}"/>
              </a:ext>
            </a:extLst>
          </p:cNvPr>
          <p:cNvSpPr>
            <a:spLocks noGrp="1"/>
          </p:cNvSpPr>
          <p:nvPr>
            <p:ph idx="1"/>
          </p:nvPr>
        </p:nvSpPr>
        <p:spPr>
          <a:xfrm>
            <a:off x="612948"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13" name="Text Placeholder 12">
            <a:extLst>
              <a:ext uri="{FF2B5EF4-FFF2-40B4-BE49-F238E27FC236}">
                <a16:creationId xmlns:a16="http://schemas.microsoft.com/office/drawing/2014/main" id="{7A345371-5DCC-4FE8-831C-B374BA0D2F1B}"/>
              </a:ext>
            </a:extLst>
          </p:cNvPr>
          <p:cNvSpPr>
            <a:spLocks noGrp="1"/>
          </p:cNvSpPr>
          <p:nvPr>
            <p:ph type="body" sz="quarter" idx="16"/>
          </p:nvPr>
        </p:nvSpPr>
        <p:spPr>
          <a:xfrm>
            <a:off x="612949" y="4612969"/>
            <a:ext cx="2043328" cy="521457"/>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14" name="Text Placeholder 12">
            <a:extLst>
              <a:ext uri="{FF2B5EF4-FFF2-40B4-BE49-F238E27FC236}">
                <a16:creationId xmlns:a16="http://schemas.microsoft.com/office/drawing/2014/main" id="{471D46BD-BA5D-4011-AFE3-993048DCCFF9}"/>
              </a:ext>
            </a:extLst>
          </p:cNvPr>
          <p:cNvSpPr>
            <a:spLocks noGrp="1"/>
          </p:cNvSpPr>
          <p:nvPr>
            <p:ph type="body" sz="quarter" idx="17"/>
          </p:nvPr>
        </p:nvSpPr>
        <p:spPr>
          <a:xfrm>
            <a:off x="2819492" y="4616836"/>
            <a:ext cx="2026115" cy="517590"/>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ECC3EBB7-1881-49AA-BA8B-27693EC70CC0}"/>
              </a:ext>
            </a:extLst>
          </p:cNvPr>
          <p:cNvSpPr>
            <a:spLocks noGrp="1"/>
          </p:cNvSpPr>
          <p:nvPr>
            <p:ph type="body" sz="quarter" idx="18"/>
          </p:nvPr>
        </p:nvSpPr>
        <p:spPr>
          <a:xfrm>
            <a:off x="5018601" y="4623925"/>
            <a:ext cx="2026115" cy="510501"/>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28" name="Text Placeholder 12">
            <a:extLst>
              <a:ext uri="{FF2B5EF4-FFF2-40B4-BE49-F238E27FC236}">
                <a16:creationId xmlns:a16="http://schemas.microsoft.com/office/drawing/2014/main" id="{7CB5422F-2297-4530-A871-3E5045B821B1}"/>
              </a:ext>
            </a:extLst>
          </p:cNvPr>
          <p:cNvSpPr>
            <a:spLocks noGrp="1"/>
          </p:cNvSpPr>
          <p:nvPr>
            <p:ph type="body" sz="quarter" idx="26"/>
          </p:nvPr>
        </p:nvSpPr>
        <p:spPr>
          <a:xfrm>
            <a:off x="7185390" y="4630776"/>
            <a:ext cx="2041101" cy="503650"/>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29" name="Text Placeholder 12">
            <a:extLst>
              <a:ext uri="{FF2B5EF4-FFF2-40B4-BE49-F238E27FC236}">
                <a16:creationId xmlns:a16="http://schemas.microsoft.com/office/drawing/2014/main" id="{530F6BB8-D0BA-4950-82D5-F87B33E48328}"/>
              </a:ext>
            </a:extLst>
          </p:cNvPr>
          <p:cNvSpPr>
            <a:spLocks noGrp="1"/>
          </p:cNvSpPr>
          <p:nvPr>
            <p:ph type="body" sz="quarter" idx="27"/>
          </p:nvPr>
        </p:nvSpPr>
        <p:spPr>
          <a:xfrm>
            <a:off x="9384499" y="4632079"/>
            <a:ext cx="2041101" cy="502347"/>
          </a:xfrm>
          <a:prstGeom prst="rect">
            <a:avLst/>
          </a:prstGeom>
        </p:spPr>
        <p:txBody>
          <a:bodyPr lIns="0" anchor="b">
            <a:normAutofit/>
          </a:bodyPr>
          <a:lstStyle>
            <a:lvl1pPr marL="0" indent="0">
              <a:buNone/>
              <a:defRPr sz="1600" b="1"/>
            </a:lvl1pPr>
            <a:lvl2pPr marL="457200" indent="0">
              <a:buNone/>
              <a:defRPr/>
            </a:lvl2pPr>
          </a:lstStyle>
          <a:p>
            <a:pPr lvl="0"/>
            <a:r>
              <a:rPr lang="en-US"/>
              <a:t>Click to edit Master text styles</a:t>
            </a:r>
          </a:p>
        </p:txBody>
      </p:sp>
      <p:sp>
        <p:nvSpPr>
          <p:cNvPr id="30" name="Text Placeholder 12">
            <a:extLst>
              <a:ext uri="{FF2B5EF4-FFF2-40B4-BE49-F238E27FC236}">
                <a16:creationId xmlns:a16="http://schemas.microsoft.com/office/drawing/2014/main" id="{F15BB3F0-834A-4654-8DAB-9A6D9A332687}"/>
              </a:ext>
            </a:extLst>
          </p:cNvPr>
          <p:cNvSpPr>
            <a:spLocks noGrp="1"/>
          </p:cNvSpPr>
          <p:nvPr>
            <p:ph type="body" sz="quarter" idx="28"/>
          </p:nvPr>
        </p:nvSpPr>
        <p:spPr>
          <a:xfrm>
            <a:off x="612948" y="5307299"/>
            <a:ext cx="2033549"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1" name="Text Placeholder 12">
            <a:extLst>
              <a:ext uri="{FF2B5EF4-FFF2-40B4-BE49-F238E27FC236}">
                <a16:creationId xmlns:a16="http://schemas.microsoft.com/office/drawing/2014/main" id="{736B240F-5327-482E-B9A4-37E20252D80B}"/>
              </a:ext>
            </a:extLst>
          </p:cNvPr>
          <p:cNvSpPr>
            <a:spLocks noGrp="1"/>
          </p:cNvSpPr>
          <p:nvPr>
            <p:ph type="body" sz="quarter" idx="29"/>
          </p:nvPr>
        </p:nvSpPr>
        <p:spPr>
          <a:xfrm>
            <a:off x="2819492" y="5307299"/>
            <a:ext cx="2045384" cy="365123"/>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2" name="Text Placeholder 12">
            <a:extLst>
              <a:ext uri="{FF2B5EF4-FFF2-40B4-BE49-F238E27FC236}">
                <a16:creationId xmlns:a16="http://schemas.microsoft.com/office/drawing/2014/main" id="{2669688B-C9E2-466B-8D2E-55AD6ECC6E13}"/>
              </a:ext>
            </a:extLst>
          </p:cNvPr>
          <p:cNvSpPr>
            <a:spLocks noGrp="1"/>
          </p:cNvSpPr>
          <p:nvPr>
            <p:ph type="body" sz="quarter" idx="30"/>
          </p:nvPr>
        </p:nvSpPr>
        <p:spPr>
          <a:xfrm>
            <a:off x="5026767" y="5307299"/>
            <a:ext cx="2026116" cy="365124"/>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3" name="Text Placeholder 12">
            <a:extLst>
              <a:ext uri="{FF2B5EF4-FFF2-40B4-BE49-F238E27FC236}">
                <a16:creationId xmlns:a16="http://schemas.microsoft.com/office/drawing/2014/main" id="{F6FA3DE0-5D17-46B8-B679-ECF8F6187C1A}"/>
              </a:ext>
            </a:extLst>
          </p:cNvPr>
          <p:cNvSpPr>
            <a:spLocks noGrp="1"/>
          </p:cNvSpPr>
          <p:nvPr>
            <p:ph type="body" sz="quarter" idx="31"/>
          </p:nvPr>
        </p:nvSpPr>
        <p:spPr>
          <a:xfrm>
            <a:off x="7185390" y="5307299"/>
            <a:ext cx="2058435" cy="374398"/>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4" name="Text Placeholder 12">
            <a:extLst>
              <a:ext uri="{FF2B5EF4-FFF2-40B4-BE49-F238E27FC236}">
                <a16:creationId xmlns:a16="http://schemas.microsoft.com/office/drawing/2014/main" id="{7682F8E4-FF86-4788-82C3-11E947101F0F}"/>
              </a:ext>
            </a:extLst>
          </p:cNvPr>
          <p:cNvSpPr>
            <a:spLocks noGrp="1"/>
          </p:cNvSpPr>
          <p:nvPr>
            <p:ph type="body" sz="quarter" idx="32"/>
          </p:nvPr>
        </p:nvSpPr>
        <p:spPr>
          <a:xfrm>
            <a:off x="9384499" y="5307299"/>
            <a:ext cx="2041101" cy="365125"/>
          </a:xfrm>
          <a:prstGeom prst="rect">
            <a:avLst/>
          </a:prstGeom>
        </p:spPr>
        <p:txBody>
          <a:bodyPr lIns="0">
            <a:normAutofit/>
          </a:bodyPr>
          <a:lstStyle>
            <a:lvl1pPr marL="0" indent="0">
              <a:buNone/>
              <a:defRPr sz="1200" b="0" i="1">
                <a:solidFill>
                  <a:schemeClr val="tx2">
                    <a:lumMod val="75000"/>
                  </a:schemeClr>
                </a:solidFill>
              </a:defRPr>
            </a:lvl1pPr>
            <a:lvl2pPr marL="457200" indent="0">
              <a:buNone/>
              <a:defRPr/>
            </a:lvl2pPr>
          </a:lstStyle>
          <a:p>
            <a:pPr lvl="0"/>
            <a:r>
              <a:rPr lang="en-US"/>
              <a:t>Click to edit Master text styles</a:t>
            </a:r>
          </a:p>
        </p:txBody>
      </p:sp>
      <p:sp>
        <p:nvSpPr>
          <p:cNvPr id="3" name="Title 2">
            <a:extLst>
              <a:ext uri="{FF2B5EF4-FFF2-40B4-BE49-F238E27FC236}">
                <a16:creationId xmlns:a16="http://schemas.microsoft.com/office/drawing/2014/main" id="{F452B78C-B461-4598-B482-CC30AB3AFCAE}"/>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27" name="Text Placeholder 2">
            <a:extLst>
              <a:ext uri="{FF2B5EF4-FFF2-40B4-BE49-F238E27FC236}">
                <a16:creationId xmlns:a16="http://schemas.microsoft.com/office/drawing/2014/main" id="{87B163F4-3819-4D62-B446-9F08A1F6D487}"/>
              </a:ext>
            </a:extLst>
          </p:cNvPr>
          <p:cNvSpPr>
            <a:spLocks noGrp="1"/>
          </p:cNvSpPr>
          <p:nvPr>
            <p:ph idx="33"/>
          </p:nvPr>
        </p:nvSpPr>
        <p:spPr>
          <a:xfrm>
            <a:off x="2800342"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44" name="Text Placeholder 2">
            <a:extLst>
              <a:ext uri="{FF2B5EF4-FFF2-40B4-BE49-F238E27FC236}">
                <a16:creationId xmlns:a16="http://schemas.microsoft.com/office/drawing/2014/main" id="{7800F278-12E9-4207-A690-0F065755FE33}"/>
              </a:ext>
            </a:extLst>
          </p:cNvPr>
          <p:cNvSpPr>
            <a:spLocks noGrp="1"/>
          </p:cNvSpPr>
          <p:nvPr>
            <p:ph idx="34"/>
          </p:nvPr>
        </p:nvSpPr>
        <p:spPr>
          <a:xfrm>
            <a:off x="4999451"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45" name="Text Placeholder 2">
            <a:extLst>
              <a:ext uri="{FF2B5EF4-FFF2-40B4-BE49-F238E27FC236}">
                <a16:creationId xmlns:a16="http://schemas.microsoft.com/office/drawing/2014/main" id="{D9C8D1DE-B66F-4DCB-B840-321B874C4306}"/>
              </a:ext>
            </a:extLst>
          </p:cNvPr>
          <p:cNvSpPr>
            <a:spLocks noGrp="1"/>
          </p:cNvSpPr>
          <p:nvPr>
            <p:ph idx="35"/>
          </p:nvPr>
        </p:nvSpPr>
        <p:spPr>
          <a:xfrm>
            <a:off x="7185390"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46" name="Text Placeholder 2">
            <a:extLst>
              <a:ext uri="{FF2B5EF4-FFF2-40B4-BE49-F238E27FC236}">
                <a16:creationId xmlns:a16="http://schemas.microsoft.com/office/drawing/2014/main" id="{356C8CF5-8A40-430D-B85B-A90081FF16BD}"/>
              </a:ext>
            </a:extLst>
          </p:cNvPr>
          <p:cNvSpPr>
            <a:spLocks noGrp="1"/>
          </p:cNvSpPr>
          <p:nvPr>
            <p:ph idx="36"/>
          </p:nvPr>
        </p:nvSpPr>
        <p:spPr>
          <a:xfrm>
            <a:off x="9384499" y="1962788"/>
            <a:ext cx="2043328" cy="2527671"/>
          </a:xfrm>
          <a:prstGeom prst="rect">
            <a:avLst/>
          </a:prstGeom>
        </p:spPr>
        <p:txBody>
          <a:bodyPr vert="horz" lIns="0" tIns="45720" rIns="0" bIns="45720" rtlCol="0">
            <a:normAutofit/>
          </a:bodyPr>
          <a:lstStyle>
            <a:lvl1pPr marL="0" indent="0">
              <a:buNone/>
              <a:defRPr sz="2000">
                <a:solidFill>
                  <a:schemeClr val="tx2"/>
                </a:solidFill>
              </a:defRPr>
            </a:lvl1pPr>
            <a:lvl2pPr marL="742950" indent="-285750">
              <a:buClr>
                <a:schemeClr val="tx1"/>
              </a:buClr>
              <a:buFont typeface="Wingdings" panose="05000000000000000000" pitchFamily="2" charset="2"/>
              <a:buChar char="§"/>
              <a:defRPr sz="1800">
                <a:solidFill>
                  <a:schemeClr val="tx2"/>
                </a:solidFill>
              </a:defRPr>
            </a:lvl2pPr>
            <a:lvl3pPr marL="1200150" indent="-285750">
              <a:buClr>
                <a:schemeClr val="tx1"/>
              </a:buClr>
              <a:buFont typeface="Wingdings" panose="05000000000000000000" pitchFamily="2" charset="2"/>
              <a:buChar char="§"/>
              <a:defRPr sz="1600">
                <a:solidFill>
                  <a:schemeClr val="tx2"/>
                </a:solidFill>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id="{B8AF7CD5-EBFA-47EB-9DE4-1D013D7B382C}"/>
              </a:ext>
            </a:extLst>
          </p:cNvPr>
          <p:cNvSpPr>
            <a:spLocks noGrp="1"/>
          </p:cNvSpPr>
          <p:nvPr>
            <p:ph type="sldNum" sz="quarter" idx="39"/>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7" name="Straight Connector 6">
            <a:extLst>
              <a:ext uri="{FF2B5EF4-FFF2-40B4-BE49-F238E27FC236}">
                <a16:creationId xmlns:a16="http://schemas.microsoft.com/office/drawing/2014/main" id="{33AC49F6-00DE-4717-9F55-86A5FF7CAD6F}"/>
              </a:ext>
            </a:extLst>
          </p:cNvPr>
          <p:cNvCxnSpPr>
            <a:cxnSpLocks/>
          </p:cNvCxnSpPr>
          <p:nvPr userDrawn="1"/>
        </p:nvCxnSpPr>
        <p:spPr>
          <a:xfrm>
            <a:off x="612947" y="5216980"/>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226A6F-D051-4B0B-9E91-3A22E3C8ADA1}"/>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38" name="Date Placeholder 3">
            <a:extLst>
              <a:ext uri="{FF2B5EF4-FFF2-40B4-BE49-F238E27FC236}">
                <a16:creationId xmlns:a16="http://schemas.microsoft.com/office/drawing/2014/main" id="{79270B87-2F2B-433F-98B8-5C8200323363}"/>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39" name="Footer Placeholder 4">
            <a:extLst>
              <a:ext uri="{FF2B5EF4-FFF2-40B4-BE49-F238E27FC236}">
                <a16:creationId xmlns:a16="http://schemas.microsoft.com/office/drawing/2014/main" id="{5E887F0A-3FA0-4B50-A3E1-2BFF5CAC8EB2}"/>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cxnSp>
        <p:nvCxnSpPr>
          <p:cNvPr id="40" name="Straight Connector 39">
            <a:extLst>
              <a:ext uri="{FF2B5EF4-FFF2-40B4-BE49-F238E27FC236}">
                <a16:creationId xmlns:a16="http://schemas.microsoft.com/office/drawing/2014/main" id="{DDE08125-DD85-450E-B018-9EDBB8F6F9BD}"/>
              </a:ext>
            </a:extLst>
          </p:cNvPr>
          <p:cNvCxnSpPr>
            <a:cxnSpLocks/>
          </p:cNvCxnSpPr>
          <p:nvPr userDrawn="1"/>
        </p:nvCxnSpPr>
        <p:spPr>
          <a:xfrm>
            <a:off x="2800342" y="5216980"/>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E0744B8-4394-4A74-B0AE-FE2E48F2740E}"/>
              </a:ext>
            </a:extLst>
          </p:cNvPr>
          <p:cNvCxnSpPr>
            <a:cxnSpLocks/>
          </p:cNvCxnSpPr>
          <p:nvPr userDrawn="1"/>
        </p:nvCxnSpPr>
        <p:spPr>
          <a:xfrm>
            <a:off x="4999451" y="5206964"/>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F939054-C59A-4748-84F8-9794D5C5B28E}"/>
              </a:ext>
            </a:extLst>
          </p:cNvPr>
          <p:cNvCxnSpPr>
            <a:cxnSpLocks/>
          </p:cNvCxnSpPr>
          <p:nvPr userDrawn="1"/>
        </p:nvCxnSpPr>
        <p:spPr>
          <a:xfrm>
            <a:off x="7185390" y="5206676"/>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DF5A82A-8D81-4CB8-BD80-2122A8711438}"/>
              </a:ext>
            </a:extLst>
          </p:cNvPr>
          <p:cNvCxnSpPr>
            <a:cxnSpLocks/>
          </p:cNvCxnSpPr>
          <p:nvPr userDrawn="1"/>
        </p:nvCxnSpPr>
        <p:spPr>
          <a:xfrm>
            <a:off x="9384499" y="5216980"/>
            <a:ext cx="45709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417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ransition_Green_w topo">
    <p:bg>
      <p:bgPr>
        <a:solidFill>
          <a:srgbClr val="FFC000"/>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56234B3-08D0-4981-80D5-1020F7F3B26D}"/>
              </a:ext>
            </a:extLst>
          </p:cNvPr>
          <p:cNvSpPr>
            <a:spLocks noGrp="1"/>
          </p:cNvSpPr>
          <p:nvPr>
            <p:ph type="title"/>
          </p:nvPr>
        </p:nvSpPr>
        <p:spPr>
          <a:xfrm>
            <a:off x="612950" y="1719985"/>
            <a:ext cx="7135387" cy="1922582"/>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Click to edit </a:t>
            </a:r>
            <a:br>
              <a:rPr lang="en-US" dirty="0"/>
            </a:br>
            <a:r>
              <a:rPr lang="en-US" dirty="0"/>
              <a:t>title style</a:t>
            </a:r>
          </a:p>
        </p:txBody>
      </p:sp>
      <p:sp>
        <p:nvSpPr>
          <p:cNvPr id="7" name="Content Placeholder 12">
            <a:extLst>
              <a:ext uri="{FF2B5EF4-FFF2-40B4-BE49-F238E27FC236}">
                <a16:creationId xmlns:a16="http://schemas.microsoft.com/office/drawing/2014/main" id="{053DBBD8-E51B-420A-97CD-BF2A39D19710}"/>
              </a:ext>
            </a:extLst>
          </p:cNvPr>
          <p:cNvSpPr>
            <a:spLocks noGrp="1"/>
          </p:cNvSpPr>
          <p:nvPr>
            <p:ph sz="quarter" idx="13" hasCustomPrompt="1"/>
          </p:nvPr>
        </p:nvSpPr>
        <p:spPr>
          <a:xfrm>
            <a:off x="7748337" y="1634128"/>
            <a:ext cx="4133578" cy="2608263"/>
          </a:xfrm>
          <a:prstGeom prst="rect">
            <a:avLst/>
          </a:prstGeom>
        </p:spPr>
        <p:txBody>
          <a:bodyPr/>
          <a:lstStyle>
            <a:lvl1pPr marL="0" indent="0" algn="r">
              <a:buFont typeface="Arial" panose="020B0604020202020204" pitchFamily="34" charset="0"/>
              <a:buNone/>
              <a:defRPr sz="14000" b="1">
                <a:solidFill>
                  <a:schemeClr val="bg1"/>
                </a:solidFill>
              </a:defRPr>
            </a:lvl1pPr>
          </a:lstStyle>
          <a:p>
            <a:pPr lvl="0"/>
            <a:r>
              <a:rPr lang="en-US" dirty="0"/>
              <a:t>05</a:t>
            </a:r>
          </a:p>
        </p:txBody>
      </p:sp>
      <p:cxnSp>
        <p:nvCxnSpPr>
          <p:cNvPr id="8" name="Straight Connector 7">
            <a:extLst>
              <a:ext uri="{FF2B5EF4-FFF2-40B4-BE49-F238E27FC236}">
                <a16:creationId xmlns:a16="http://schemas.microsoft.com/office/drawing/2014/main" id="{12BAD042-B5CC-45D4-8928-FAEAB8319DCB}"/>
              </a:ext>
            </a:extLst>
          </p:cNvPr>
          <p:cNvCxnSpPr>
            <a:cxnSpLocks/>
          </p:cNvCxnSpPr>
          <p:nvPr userDrawn="1"/>
        </p:nvCxnSpPr>
        <p:spPr>
          <a:xfrm>
            <a:off x="671401" y="3898135"/>
            <a:ext cx="914400"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18A5C57-DB98-4C63-8400-24800E8CE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988" y="924301"/>
            <a:ext cx="1387198" cy="491016"/>
          </a:xfrm>
          <a:prstGeom prst="rect">
            <a:avLst/>
          </a:prstGeom>
        </p:spPr>
      </p:pic>
      <p:sp>
        <p:nvSpPr>
          <p:cNvPr id="12" name="Date Placeholder 2">
            <a:extLst>
              <a:ext uri="{FF2B5EF4-FFF2-40B4-BE49-F238E27FC236}">
                <a16:creationId xmlns:a16="http://schemas.microsoft.com/office/drawing/2014/main" id="{92A5B789-9167-4BC4-A150-090694F21E3F}"/>
              </a:ext>
            </a:extLst>
          </p:cNvPr>
          <p:cNvSpPr>
            <a:spLocks noGrp="1"/>
          </p:cNvSpPr>
          <p:nvPr>
            <p:ph type="dt" sz="half" idx="10"/>
          </p:nvPr>
        </p:nvSpPr>
        <p:spPr>
          <a:xfrm>
            <a:off x="551990" y="6387834"/>
            <a:ext cx="858844" cy="365125"/>
          </a:xfrm>
          <a:prstGeom prst="rect">
            <a:avLst/>
          </a:prstGeom>
        </p:spPr>
        <p:txBody>
          <a:bodyPr/>
          <a:lstStyle>
            <a:lvl1pPr>
              <a:defRPr>
                <a:solidFill>
                  <a:schemeClr val="bg1"/>
                </a:solidFill>
              </a:defRPr>
            </a:lvl1pPr>
          </a:lstStyle>
          <a:p>
            <a:endParaRPr lang="en-US" dirty="0"/>
          </a:p>
        </p:txBody>
      </p:sp>
      <p:sp>
        <p:nvSpPr>
          <p:cNvPr id="13" name="Footer Placeholder 4">
            <a:extLst>
              <a:ext uri="{FF2B5EF4-FFF2-40B4-BE49-F238E27FC236}">
                <a16:creationId xmlns:a16="http://schemas.microsoft.com/office/drawing/2014/main" id="{D77A8A90-63A3-454D-B26E-70FFE23A05BC}"/>
              </a:ext>
            </a:extLst>
          </p:cNvPr>
          <p:cNvSpPr>
            <a:spLocks noGrp="1"/>
          </p:cNvSpPr>
          <p:nvPr>
            <p:ph type="ftr" sz="quarter" idx="12"/>
          </p:nvPr>
        </p:nvSpPr>
        <p:spPr>
          <a:xfrm>
            <a:off x="1321034" y="6385110"/>
            <a:ext cx="8039067" cy="365125"/>
          </a:xfrm>
          <a:prstGeom prst="rect">
            <a:avLst/>
          </a:prstGeom>
        </p:spPr>
        <p:txBody>
          <a:bodyPr/>
          <a:lstStyle>
            <a:lvl1pPr>
              <a:defRPr>
                <a:solidFill>
                  <a:schemeClr val="bg1"/>
                </a:solidFill>
              </a:defRPr>
            </a:lvl1pPr>
          </a:lstStyle>
          <a:p>
            <a:endParaRPr lang="en-US" dirty="0"/>
          </a:p>
        </p:txBody>
      </p:sp>
      <p:sp>
        <p:nvSpPr>
          <p:cNvPr id="14" name="Slide Number Placeholder 3">
            <a:extLst>
              <a:ext uri="{FF2B5EF4-FFF2-40B4-BE49-F238E27FC236}">
                <a16:creationId xmlns:a16="http://schemas.microsoft.com/office/drawing/2014/main" id="{B5E1B4FB-A292-48CD-9831-FA8D91B84C83}"/>
              </a:ext>
            </a:extLst>
          </p:cNvPr>
          <p:cNvSpPr>
            <a:spLocks noGrp="1"/>
          </p:cNvSpPr>
          <p:nvPr>
            <p:ph type="sldNum" sz="quarter" idx="11"/>
          </p:nvPr>
        </p:nvSpPr>
        <p:spPr>
          <a:xfrm>
            <a:off x="10981148" y="6387834"/>
            <a:ext cx="614651" cy="372449"/>
          </a:xfrm>
          <a:prstGeom prst="rect">
            <a:avLst/>
          </a:prstGeom>
        </p:spPr>
        <p:txBody>
          <a:bodyPr/>
          <a:lstStyle>
            <a:lvl1pPr>
              <a:defRPr>
                <a:solidFill>
                  <a:schemeClr val="bg1"/>
                </a:solidFill>
              </a:defRPr>
            </a:lvl1pPr>
          </a:lstStyle>
          <a:p>
            <a:fld id="{CDE95EEC-9C03-4FB2-AF15-ECAA574C78B0}" type="slidenum">
              <a:rPr lang="en-US" smtClean="0"/>
              <a:pPr/>
              <a:t>‹#›</a:t>
            </a:fld>
            <a:endParaRPr lang="en-US" dirty="0"/>
          </a:p>
        </p:txBody>
      </p:sp>
      <p:pic>
        <p:nvPicPr>
          <p:cNvPr id="15" name="Graphic 10">
            <a:extLst>
              <a:ext uri="{FF2B5EF4-FFF2-40B4-BE49-F238E27FC236}">
                <a16:creationId xmlns:a16="http://schemas.microsoft.com/office/drawing/2014/main" id="{E62E0AE5-6182-42FA-8A45-A74D410E1D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49328"/>
            <a:ext cx="12192000" cy="546793"/>
          </a:xfrm>
          <a:prstGeom prst="rect">
            <a:avLst/>
          </a:prstGeom>
        </p:spPr>
      </p:pic>
      <p:sp>
        <p:nvSpPr>
          <p:cNvPr id="16" name="Text Placeholder 2">
            <a:extLst>
              <a:ext uri="{FF2B5EF4-FFF2-40B4-BE49-F238E27FC236}">
                <a16:creationId xmlns:a16="http://schemas.microsoft.com/office/drawing/2014/main" id="{E193F865-25CE-4569-9A43-9BF898DD5B94}"/>
              </a:ext>
            </a:extLst>
          </p:cNvPr>
          <p:cNvSpPr>
            <a:spLocks noGrp="1"/>
          </p:cNvSpPr>
          <p:nvPr>
            <p:ph type="body" sz="quarter" idx="14"/>
          </p:nvPr>
        </p:nvSpPr>
        <p:spPr>
          <a:xfrm>
            <a:off x="612775" y="4241800"/>
            <a:ext cx="11269663" cy="403225"/>
          </a:xfrm>
        </p:spPr>
        <p:txBody>
          <a:bodyPr/>
          <a:lstStyle>
            <a:lvl1pPr marL="0" indent="0">
              <a:buClr>
                <a:schemeClr val="bg1"/>
              </a:buClr>
              <a:buNone/>
              <a:defRPr>
                <a:solidFill>
                  <a:schemeClr val="bg1"/>
                </a:solidFill>
              </a:defRPr>
            </a:lvl1pPr>
            <a:lvl2pPr marL="344488" indent="0">
              <a:buNone/>
              <a:defRPr/>
            </a:lvl2pPr>
          </a:lstStyle>
          <a:p>
            <a:pPr lvl="0"/>
            <a:r>
              <a:rPr lang="en-US" dirty="0"/>
              <a:t>Click to edit Master text styles</a:t>
            </a:r>
          </a:p>
        </p:txBody>
      </p:sp>
    </p:spTree>
    <p:extLst>
      <p:ext uri="{BB962C8B-B14F-4D97-AF65-F5344CB8AC3E}">
        <p14:creationId xmlns:p14="http://schemas.microsoft.com/office/powerpoint/2010/main" val="1541076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clus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DA89CF-A1AD-4582-8644-CE456E477673}"/>
              </a:ext>
            </a:extLst>
          </p:cNvPr>
          <p:cNvSpPr>
            <a:spLocks noGrp="1"/>
          </p:cNvSpPr>
          <p:nvPr>
            <p:ph type="dt" sz="half" idx="10"/>
          </p:nvPr>
        </p:nvSpPr>
        <p:spPr>
          <a:xfrm>
            <a:off x="1732956" y="6390558"/>
            <a:ext cx="858844" cy="365125"/>
          </a:xfrm>
          <a:prstGeom prst="rect">
            <a:avLst/>
          </a:prstGeom>
        </p:spPr>
        <p:txBody>
          <a:bodyPr/>
          <a:lstStyle/>
          <a:p>
            <a:endParaRPr lang="en-US" dirty="0"/>
          </a:p>
        </p:txBody>
      </p:sp>
      <p:sp>
        <p:nvSpPr>
          <p:cNvPr id="6" name="Rectangle 5">
            <a:extLst>
              <a:ext uri="{FF2B5EF4-FFF2-40B4-BE49-F238E27FC236}">
                <a16:creationId xmlns:a16="http://schemas.microsoft.com/office/drawing/2014/main" id="{0846E96F-09E3-4C69-A357-7DFA2CE4F65F}"/>
              </a:ext>
            </a:extLst>
          </p:cNvPr>
          <p:cNvSpPr/>
          <p:nvPr userDrawn="1"/>
        </p:nvSpPr>
        <p:spPr>
          <a:xfrm>
            <a:off x="0" y="0"/>
            <a:ext cx="40599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E198C5A-D9F5-42CC-8CC1-DFF9B23C8D9B}"/>
              </a:ext>
            </a:extLst>
          </p:cNvPr>
          <p:cNvCxnSpPr>
            <a:cxnSpLocks/>
          </p:cNvCxnSpPr>
          <p:nvPr userDrawn="1"/>
        </p:nvCxnSpPr>
        <p:spPr>
          <a:xfrm>
            <a:off x="4911028" y="3898135"/>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8" name="Text Placeholder 3">
            <a:extLst>
              <a:ext uri="{FF2B5EF4-FFF2-40B4-BE49-F238E27FC236}">
                <a16:creationId xmlns:a16="http://schemas.microsoft.com/office/drawing/2014/main" id="{BDE39C08-848B-4C44-9F99-C2E6279A4CEC}"/>
              </a:ext>
            </a:extLst>
          </p:cNvPr>
          <p:cNvSpPr txBox="1">
            <a:spLocks/>
          </p:cNvSpPr>
          <p:nvPr userDrawn="1"/>
        </p:nvSpPr>
        <p:spPr>
          <a:xfrm>
            <a:off x="4879973" y="4218248"/>
            <a:ext cx="6440230" cy="488462"/>
          </a:xfrm>
          <a:prstGeom prst="rect">
            <a:avLst/>
          </a:prstGeom>
        </p:spPr>
        <p:txBody>
          <a:bodyPr lIns="0"/>
          <a:lstStyle>
            <a:lvl1pPr marL="0" indent="0" algn="l" defTabSz="914400" rtl="0" eaLnBrk="1" latinLnBrk="0" hangingPunct="1">
              <a:lnSpc>
                <a:spcPct val="110000"/>
              </a:lnSpc>
              <a:spcBef>
                <a:spcPts val="0"/>
              </a:spcBef>
              <a:spcAft>
                <a:spcPts val="1000"/>
              </a:spcAft>
              <a:buClr>
                <a:schemeClr val="tx1"/>
              </a:buClr>
              <a:buFontTx/>
              <a:buNone/>
              <a:defRPr sz="2800" kern="1200">
                <a:solidFill>
                  <a:schemeClr val="tx2"/>
                </a:solidFill>
                <a:latin typeface="+mn-lt"/>
                <a:ea typeface="+mn-ea"/>
                <a:cs typeface="+mn-cs"/>
              </a:defRPr>
            </a:lvl1pPr>
            <a:lvl2pPr marL="344488" indent="0" algn="l" defTabSz="914400" rtl="0" eaLnBrk="1" latinLnBrk="0" hangingPunct="1">
              <a:lnSpc>
                <a:spcPct val="110000"/>
              </a:lnSpc>
              <a:spcBef>
                <a:spcPts val="0"/>
              </a:spcBef>
              <a:spcAft>
                <a:spcPts val="1000"/>
              </a:spcAft>
              <a:buClr>
                <a:schemeClr val="accent1"/>
              </a:buClr>
              <a:buFont typeface="Wingdings" panose="05000000000000000000" pitchFamily="2" charset="2"/>
              <a:buNone/>
              <a:defRPr sz="24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tx2"/>
                </a:solidFill>
              </a:rPr>
              <a:t>www.tooledesign.com</a:t>
            </a:r>
          </a:p>
        </p:txBody>
      </p:sp>
      <p:pic>
        <p:nvPicPr>
          <p:cNvPr id="9" name="Picture 8">
            <a:extLst>
              <a:ext uri="{FF2B5EF4-FFF2-40B4-BE49-F238E27FC236}">
                <a16:creationId xmlns:a16="http://schemas.microsoft.com/office/drawing/2014/main" id="{519E0BAC-9E16-4839-A8D0-9E34D38455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6516" y="7432198"/>
            <a:ext cx="2083492" cy="737478"/>
          </a:xfrm>
          <a:prstGeom prst="rect">
            <a:avLst/>
          </a:prstGeom>
        </p:spPr>
      </p:pic>
      <p:sp>
        <p:nvSpPr>
          <p:cNvPr id="10" name="Title Placeholder 1">
            <a:extLst>
              <a:ext uri="{FF2B5EF4-FFF2-40B4-BE49-F238E27FC236}">
                <a16:creationId xmlns:a16="http://schemas.microsoft.com/office/drawing/2014/main" id="{68EECECC-AD2C-4F0D-A66B-BBA398522FA5}"/>
              </a:ext>
            </a:extLst>
          </p:cNvPr>
          <p:cNvSpPr txBox="1">
            <a:spLocks/>
          </p:cNvSpPr>
          <p:nvPr userDrawn="1"/>
        </p:nvSpPr>
        <p:spPr>
          <a:xfrm>
            <a:off x="4852578" y="2508071"/>
            <a:ext cx="6440230" cy="1204167"/>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r>
              <a:rPr lang="en-US" sz="8000" dirty="0">
                <a:solidFill>
                  <a:schemeClr val="tx2"/>
                </a:solidFill>
              </a:rPr>
              <a:t>Thank you</a:t>
            </a:r>
          </a:p>
        </p:txBody>
      </p:sp>
    </p:spTree>
    <p:extLst>
      <p:ext uri="{BB962C8B-B14F-4D97-AF65-F5344CB8AC3E}">
        <p14:creationId xmlns:p14="http://schemas.microsoft.com/office/powerpoint/2010/main" val="1220257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CDB76A-BAB0-25DE-898D-B95ABA6E40F5}"/>
              </a:ext>
            </a:extLst>
          </p:cNvPr>
          <p:cNvSpPr>
            <a:spLocks noGrp="1"/>
          </p:cNvSpPr>
          <p:nvPr>
            <p:ph type="dt" sz="half" idx="10"/>
          </p:nvPr>
        </p:nvSpPr>
        <p:spPr/>
        <p:txBody>
          <a:bodyPr/>
          <a:lstStyle/>
          <a:p>
            <a:fld id="{A5F7094F-3937-4002-B63E-C8E5ECEA7BC5}" type="datetimeFigureOut">
              <a:rPr lang="en-US" smtClean="0"/>
              <a:t>5/8/2026</a:t>
            </a:fld>
            <a:endParaRPr lang="en-US"/>
          </a:p>
        </p:txBody>
      </p:sp>
      <p:sp>
        <p:nvSpPr>
          <p:cNvPr id="3" name="Footer Placeholder 2">
            <a:extLst>
              <a:ext uri="{FF2B5EF4-FFF2-40B4-BE49-F238E27FC236}">
                <a16:creationId xmlns:a16="http://schemas.microsoft.com/office/drawing/2014/main" id="{F9BE812F-D2BB-F431-021A-6191A4DAC4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394EEF-4BD8-63BB-FB5B-ED10DF1425E0}"/>
              </a:ext>
            </a:extLst>
          </p:cNvPr>
          <p:cNvSpPr>
            <a:spLocks noGrp="1"/>
          </p:cNvSpPr>
          <p:nvPr>
            <p:ph type="sldNum" sz="quarter" idx="12"/>
          </p:nvPr>
        </p:nvSpPr>
        <p:spPr/>
        <p:txBody>
          <a:bodyPr/>
          <a:lstStyle/>
          <a:p>
            <a:fld id="{CA63F725-2F45-4336-9E2E-AB0BCDB2C109}" type="slidenum">
              <a:rPr lang="en-US" smtClean="0"/>
              <a:t>‹#›</a:t>
            </a:fld>
            <a:endParaRPr lang="en-US"/>
          </a:p>
        </p:txBody>
      </p:sp>
    </p:spTree>
    <p:extLst>
      <p:ext uri="{BB962C8B-B14F-4D97-AF65-F5344CB8AC3E}">
        <p14:creationId xmlns:p14="http://schemas.microsoft.com/office/powerpoint/2010/main" val="354333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4B758C4-5A45-4932-923E-198C69EE8EFA}"/>
              </a:ext>
            </a:extLst>
          </p:cNvPr>
          <p:cNvSpPr>
            <a:spLocks noGrp="1"/>
          </p:cNvSpPr>
          <p:nvPr>
            <p:ph type="pic" sz="quarter" idx="13"/>
          </p:nvPr>
        </p:nvSpPr>
        <p:spPr>
          <a:xfrm>
            <a:off x="612948" y="1692553"/>
            <a:ext cx="3094894" cy="1685822"/>
          </a:xfrm>
          <a:prstGeom prst="rect">
            <a:avLst/>
          </a:prstGeom>
        </p:spPr>
        <p:txBody>
          <a:bodyPr/>
          <a:lstStyle>
            <a:lvl1pPr marL="0" indent="0">
              <a:buNone/>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52C29018-F143-4FF4-A2E0-DD655AC6B787}"/>
              </a:ext>
            </a:extLst>
          </p:cNvPr>
          <p:cNvSpPr>
            <a:spLocks noGrp="1"/>
          </p:cNvSpPr>
          <p:nvPr>
            <p:ph type="pic" sz="quarter" idx="14"/>
          </p:nvPr>
        </p:nvSpPr>
        <p:spPr>
          <a:xfrm>
            <a:off x="3858567" y="1692553"/>
            <a:ext cx="4511710" cy="3533617"/>
          </a:xfrm>
          <a:prstGeom prst="rect">
            <a:avLst/>
          </a:prstGeom>
        </p:spPr>
        <p:txBody>
          <a:bodyPr/>
          <a:lstStyle>
            <a:lvl1pPr marL="0" indent="0">
              <a:buNone/>
              <a:defRPr/>
            </a:lvl1pPr>
          </a:lstStyle>
          <a:p>
            <a:r>
              <a:rPr lang="en-US"/>
              <a:t>Click icon to add picture</a:t>
            </a:r>
            <a:endParaRPr lang="en-US" dirty="0"/>
          </a:p>
        </p:txBody>
      </p:sp>
      <p:sp>
        <p:nvSpPr>
          <p:cNvPr id="16" name="Picture Placeholder 7">
            <a:extLst>
              <a:ext uri="{FF2B5EF4-FFF2-40B4-BE49-F238E27FC236}">
                <a16:creationId xmlns:a16="http://schemas.microsoft.com/office/drawing/2014/main" id="{56B912B6-A899-4740-8DF9-8DA3538D8F32}"/>
              </a:ext>
            </a:extLst>
          </p:cNvPr>
          <p:cNvSpPr>
            <a:spLocks noGrp="1"/>
          </p:cNvSpPr>
          <p:nvPr>
            <p:ph type="pic" sz="quarter" idx="19"/>
          </p:nvPr>
        </p:nvSpPr>
        <p:spPr>
          <a:xfrm>
            <a:off x="612948" y="3521908"/>
            <a:ext cx="3094894" cy="1704264"/>
          </a:xfrm>
          <a:prstGeom prst="rect">
            <a:avLst/>
          </a:prstGeom>
        </p:spPr>
        <p:txBody>
          <a:bodyPr/>
          <a:lstStyle>
            <a:lvl1pPr marL="0" indent="0">
              <a:buNone/>
              <a:defRPr/>
            </a:lvl1pPr>
          </a:lstStyle>
          <a:p>
            <a:r>
              <a:rPr lang="en-US"/>
              <a:t>Click icon to add picture</a:t>
            </a:r>
            <a:endParaRPr lang="en-US" dirty="0"/>
          </a:p>
        </p:txBody>
      </p:sp>
      <p:sp>
        <p:nvSpPr>
          <p:cNvPr id="9" name="Content Placeholder 8">
            <a:extLst>
              <a:ext uri="{FF2B5EF4-FFF2-40B4-BE49-F238E27FC236}">
                <a16:creationId xmlns:a16="http://schemas.microsoft.com/office/drawing/2014/main" id="{FC8F189B-3D5C-46E5-8CA8-2B69F6379138}"/>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lvl1pPr>
            <a:lvl2pPr marL="457200" indent="0">
              <a:buNone/>
              <a:defRPr/>
            </a:lvl2pPr>
          </a:lstStyle>
          <a:p>
            <a:pPr lvl="0"/>
            <a:r>
              <a:rPr lang="en-US"/>
              <a:t>Click to edit Master text styles</a:t>
            </a:r>
          </a:p>
        </p:txBody>
      </p:sp>
      <p:sp>
        <p:nvSpPr>
          <p:cNvPr id="12" name="Title 7">
            <a:extLst>
              <a:ext uri="{FF2B5EF4-FFF2-40B4-BE49-F238E27FC236}">
                <a16:creationId xmlns:a16="http://schemas.microsoft.com/office/drawing/2014/main" id="{FBBAF9EF-C444-4E4C-A58E-5D6B560A163F}"/>
              </a:ext>
            </a:extLst>
          </p:cNvPr>
          <p:cNvSpPr>
            <a:spLocks noGrp="1"/>
          </p:cNvSpPr>
          <p:nvPr>
            <p:ph type="title"/>
          </p:nvPr>
        </p:nvSpPr>
        <p:spPr>
          <a:xfrm>
            <a:off x="612949" y="249517"/>
            <a:ext cx="10982850" cy="1150888"/>
          </a:xfrm>
          <a:prstGeom prst="rect">
            <a:avLst/>
          </a:prstGeom>
        </p:spPr>
        <p:txBody>
          <a:bodyPr/>
          <a:lstStyle>
            <a:lvl1pPr>
              <a:defRPr b="1"/>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C8F1AA7D-9DD4-4896-A7AE-F768B8D051FC}"/>
              </a:ext>
            </a:extLst>
          </p:cNvPr>
          <p:cNvSpPr>
            <a:spLocks noGrp="1"/>
          </p:cNvSpPr>
          <p:nvPr>
            <p:ph type="pic" sz="quarter" idx="31"/>
          </p:nvPr>
        </p:nvSpPr>
        <p:spPr>
          <a:xfrm>
            <a:off x="8521002" y="1692553"/>
            <a:ext cx="3079828" cy="1691558"/>
          </a:xfrm>
          <a:prstGeom prst="rect">
            <a:avLst/>
          </a:prstGeom>
        </p:spPr>
        <p:txBody>
          <a:bodyPr/>
          <a:lstStyle>
            <a:lvl1pPr marL="0" indent="0">
              <a:buNone/>
              <a:defRPr/>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B6E1DB95-13AE-4CD0-8DDA-6C9C2FAD4C12}"/>
              </a:ext>
            </a:extLst>
          </p:cNvPr>
          <p:cNvSpPr>
            <a:spLocks noGrp="1"/>
          </p:cNvSpPr>
          <p:nvPr>
            <p:ph type="pic" sz="quarter" idx="32"/>
          </p:nvPr>
        </p:nvSpPr>
        <p:spPr>
          <a:xfrm>
            <a:off x="8521002" y="3521908"/>
            <a:ext cx="3067820" cy="1691558"/>
          </a:xfrm>
          <a:prstGeom prst="rect">
            <a:avLst/>
          </a:prstGeom>
        </p:spPr>
        <p:txBody>
          <a:bodyPr/>
          <a:lstStyle>
            <a:lvl1pPr marL="0" indent="0">
              <a:buNone/>
              <a:defRPr/>
            </a:lvl1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15D5DD28-517F-4CB4-AB08-4906622ADA1D}"/>
              </a:ext>
            </a:extLst>
          </p:cNvPr>
          <p:cNvSpPr>
            <a:spLocks noGrp="1"/>
          </p:cNvSpPr>
          <p:nvPr>
            <p:ph type="sldNum" sz="quarter" idx="35"/>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15" name="Straight Connector 14">
            <a:extLst>
              <a:ext uri="{FF2B5EF4-FFF2-40B4-BE49-F238E27FC236}">
                <a16:creationId xmlns:a16="http://schemas.microsoft.com/office/drawing/2014/main" id="{D9B502A5-0523-4470-8848-6A121624071E}"/>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7" name="Date Placeholder 3">
            <a:extLst>
              <a:ext uri="{FF2B5EF4-FFF2-40B4-BE49-F238E27FC236}">
                <a16:creationId xmlns:a16="http://schemas.microsoft.com/office/drawing/2014/main" id="{2860016A-25D6-418E-ABCD-74257F58BBE8}"/>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8" name="Footer Placeholder 4">
            <a:extLst>
              <a:ext uri="{FF2B5EF4-FFF2-40B4-BE49-F238E27FC236}">
                <a16:creationId xmlns:a16="http://schemas.microsoft.com/office/drawing/2014/main" id="{60824B1E-43BC-4EDD-B6BE-9D98A1FFFDD0}"/>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4378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4B758C4-5A45-4932-923E-198C69EE8EFA}"/>
              </a:ext>
            </a:extLst>
          </p:cNvPr>
          <p:cNvSpPr>
            <a:spLocks noGrp="1"/>
          </p:cNvSpPr>
          <p:nvPr>
            <p:ph type="pic" sz="quarter" idx="13"/>
          </p:nvPr>
        </p:nvSpPr>
        <p:spPr>
          <a:xfrm>
            <a:off x="612949" y="746235"/>
            <a:ext cx="3566160" cy="4479933"/>
          </a:xfrm>
          <a:prstGeom prst="rect">
            <a:avLst/>
          </a:prstGeom>
        </p:spPr>
        <p:txBody>
          <a:bodyPr/>
          <a:lstStyle>
            <a:lvl1pPr marL="0" indent="0">
              <a:buNone/>
              <a:defRPr/>
            </a:lvl1pPr>
          </a:lstStyle>
          <a:p>
            <a:r>
              <a:rPr lang="en-US"/>
              <a:t>Click icon to add picture</a:t>
            </a:r>
            <a:endParaRPr lang="en-US" dirty="0"/>
          </a:p>
        </p:txBody>
      </p:sp>
      <p:sp>
        <p:nvSpPr>
          <p:cNvPr id="10" name="Picture Placeholder 9">
            <a:extLst>
              <a:ext uri="{FF2B5EF4-FFF2-40B4-BE49-F238E27FC236}">
                <a16:creationId xmlns:a16="http://schemas.microsoft.com/office/drawing/2014/main" id="{52C29018-F143-4FF4-A2E0-DD655AC6B787}"/>
              </a:ext>
            </a:extLst>
          </p:cNvPr>
          <p:cNvSpPr>
            <a:spLocks noGrp="1"/>
          </p:cNvSpPr>
          <p:nvPr>
            <p:ph type="pic" sz="quarter" idx="14"/>
          </p:nvPr>
        </p:nvSpPr>
        <p:spPr>
          <a:xfrm>
            <a:off x="4322349" y="746234"/>
            <a:ext cx="3566160" cy="4479933"/>
          </a:xfrm>
          <a:prstGeom prst="rect">
            <a:avLst/>
          </a:prstGeom>
        </p:spPr>
        <p:txBody>
          <a:bodyPr/>
          <a:lstStyle>
            <a:lvl1pPr marL="0" indent="0">
              <a:buNone/>
              <a:defRPr/>
            </a:lvl1pPr>
          </a:lstStyle>
          <a:p>
            <a:r>
              <a:rPr lang="en-US"/>
              <a:t>Click icon to add picture</a:t>
            </a:r>
            <a:endParaRPr lang="en-US" dirty="0"/>
          </a:p>
        </p:txBody>
      </p:sp>
      <p:sp>
        <p:nvSpPr>
          <p:cNvPr id="9" name="Content Placeholder 8">
            <a:extLst>
              <a:ext uri="{FF2B5EF4-FFF2-40B4-BE49-F238E27FC236}">
                <a16:creationId xmlns:a16="http://schemas.microsoft.com/office/drawing/2014/main" id="{FC8F189B-3D5C-46E5-8CA8-2B69F6379138}"/>
              </a:ext>
            </a:extLst>
          </p:cNvPr>
          <p:cNvSpPr>
            <a:spLocks noGrp="1"/>
          </p:cNvSpPr>
          <p:nvPr>
            <p:ph sz="quarter" idx="22"/>
          </p:nvPr>
        </p:nvSpPr>
        <p:spPr>
          <a:xfrm>
            <a:off x="612949" y="5356999"/>
            <a:ext cx="10982850" cy="365125"/>
          </a:xfrm>
          <a:prstGeom prst="rect">
            <a:avLst/>
          </a:prstGeom>
        </p:spPr>
        <p:txBody>
          <a:bodyPr lIns="0">
            <a:noAutofit/>
          </a:bodyPr>
          <a:lstStyle>
            <a:lvl1pPr marL="0" indent="0">
              <a:buNone/>
              <a:defRPr sz="2400"/>
            </a:lvl1pPr>
            <a:lvl2pPr marL="457200" indent="0">
              <a:buNone/>
              <a:defRPr/>
            </a:lvl2pPr>
          </a:lstStyle>
          <a:p>
            <a:pPr lvl="0"/>
            <a:r>
              <a:rPr lang="en-US"/>
              <a:t>Click to edit Master text styles</a:t>
            </a:r>
          </a:p>
        </p:txBody>
      </p:sp>
      <p:sp>
        <p:nvSpPr>
          <p:cNvPr id="13" name="Picture Placeholder 7">
            <a:extLst>
              <a:ext uri="{FF2B5EF4-FFF2-40B4-BE49-F238E27FC236}">
                <a16:creationId xmlns:a16="http://schemas.microsoft.com/office/drawing/2014/main" id="{C8F1AA7D-9DD4-4896-A7AE-F768B8D051FC}"/>
              </a:ext>
            </a:extLst>
          </p:cNvPr>
          <p:cNvSpPr>
            <a:spLocks noGrp="1"/>
          </p:cNvSpPr>
          <p:nvPr>
            <p:ph type="pic" sz="quarter" idx="31"/>
          </p:nvPr>
        </p:nvSpPr>
        <p:spPr>
          <a:xfrm>
            <a:off x="8031749" y="746235"/>
            <a:ext cx="3566160" cy="4479932"/>
          </a:xfrm>
          <a:prstGeom prst="rect">
            <a:avLst/>
          </a:prstGeom>
        </p:spPr>
        <p:txBody>
          <a:bodyPr/>
          <a:lstStyle>
            <a:lvl1pPr marL="0" indent="0">
              <a:buNone/>
              <a:defRPr/>
            </a:lvl1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15D5DD28-517F-4CB4-AB08-4906622ADA1D}"/>
              </a:ext>
            </a:extLst>
          </p:cNvPr>
          <p:cNvSpPr>
            <a:spLocks noGrp="1"/>
          </p:cNvSpPr>
          <p:nvPr>
            <p:ph type="sldNum" sz="quarter" idx="35"/>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sp>
        <p:nvSpPr>
          <p:cNvPr id="11" name="Date Placeholder 3">
            <a:extLst>
              <a:ext uri="{FF2B5EF4-FFF2-40B4-BE49-F238E27FC236}">
                <a16:creationId xmlns:a16="http://schemas.microsoft.com/office/drawing/2014/main" id="{BE3D8868-0B7B-4387-B215-E85F58F78362}"/>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2" name="Footer Placeholder 4">
            <a:extLst>
              <a:ext uri="{FF2B5EF4-FFF2-40B4-BE49-F238E27FC236}">
                <a16:creationId xmlns:a16="http://schemas.microsoft.com/office/drawing/2014/main" id="{C3BA8020-7324-4607-ABED-0AA838602C36}"/>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20995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Partial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6868-9FCA-4969-8D05-F3CD16909D5C}"/>
              </a:ext>
            </a:extLst>
          </p:cNvPr>
          <p:cNvSpPr>
            <a:spLocks noGrp="1"/>
          </p:cNvSpPr>
          <p:nvPr>
            <p:ph type="title"/>
          </p:nvPr>
        </p:nvSpPr>
        <p:spPr>
          <a:xfrm>
            <a:off x="612949" y="508864"/>
            <a:ext cx="6260124" cy="906732"/>
          </a:xfrm>
          <a:prstGeom prst="rect">
            <a:avLst/>
          </a:prstGeom>
        </p:spPr>
        <p:txBody>
          <a:bodyPr anchor="b" anchorCtr="0"/>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11115E6-1526-4237-BA17-09BF411A4FE3}"/>
              </a:ext>
            </a:extLst>
          </p:cNvPr>
          <p:cNvSpPr>
            <a:spLocks noGrp="1"/>
          </p:cNvSpPr>
          <p:nvPr>
            <p:ph type="pic" idx="1"/>
          </p:nvPr>
        </p:nvSpPr>
        <p:spPr>
          <a:xfrm>
            <a:off x="7212650" y="0"/>
            <a:ext cx="497935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Content Placeholder 3">
            <a:extLst>
              <a:ext uri="{FF2B5EF4-FFF2-40B4-BE49-F238E27FC236}">
                <a16:creationId xmlns:a16="http://schemas.microsoft.com/office/drawing/2014/main" id="{694CDE56-F821-4098-8008-7C8568968EF4}"/>
              </a:ext>
            </a:extLst>
          </p:cNvPr>
          <p:cNvSpPr>
            <a:spLocks noGrp="1"/>
          </p:cNvSpPr>
          <p:nvPr>
            <p:ph sz="half" idx="13"/>
          </p:nvPr>
        </p:nvSpPr>
        <p:spPr>
          <a:xfrm>
            <a:off x="596202" y="1706523"/>
            <a:ext cx="6276871" cy="4009290"/>
          </a:xfrm>
          <a:prstGeom prst="rect">
            <a:avLst/>
          </a:prstGeom>
        </p:spPr>
        <p:txBody>
          <a:bodyPr lIns="0"/>
          <a:lstStyle>
            <a:lvl1pPr marL="457200" indent="-457200">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cxnSp>
        <p:nvCxnSpPr>
          <p:cNvPr id="11" name="Straight Connector 10">
            <a:extLst>
              <a:ext uri="{FF2B5EF4-FFF2-40B4-BE49-F238E27FC236}">
                <a16:creationId xmlns:a16="http://schemas.microsoft.com/office/drawing/2014/main" id="{330268CF-E4FB-4BE7-8B44-DB2E0DBE807C}"/>
              </a:ext>
            </a:extLst>
          </p:cNvPr>
          <p:cNvCxnSpPr>
            <a:cxnSpLocks/>
          </p:cNvCxnSpPr>
          <p:nvPr userDrawn="1"/>
        </p:nvCxnSpPr>
        <p:spPr>
          <a:xfrm>
            <a:off x="60707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2" name="Date Placeholder 3">
            <a:extLst>
              <a:ext uri="{FF2B5EF4-FFF2-40B4-BE49-F238E27FC236}">
                <a16:creationId xmlns:a16="http://schemas.microsoft.com/office/drawing/2014/main" id="{4537AC37-D21E-4582-9997-DFBD2E1022DF}"/>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13" name="Footer Placeholder 4">
            <a:extLst>
              <a:ext uri="{FF2B5EF4-FFF2-40B4-BE49-F238E27FC236}">
                <a16:creationId xmlns:a16="http://schemas.microsoft.com/office/drawing/2014/main" id="{EB603F26-5FC7-48F3-A1BE-6B1ADEB804CF}"/>
              </a:ext>
            </a:extLst>
          </p:cNvPr>
          <p:cNvSpPr>
            <a:spLocks noGrp="1"/>
          </p:cNvSpPr>
          <p:nvPr>
            <p:ph type="ftr" sz="quarter" idx="3"/>
          </p:nvPr>
        </p:nvSpPr>
        <p:spPr>
          <a:xfrm>
            <a:off x="3309730" y="6387834"/>
            <a:ext cx="3563343"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4155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Full Blee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0374CB-812A-4DA9-A7FD-31500F5949B5}"/>
              </a:ext>
            </a:extLst>
          </p:cNvPr>
          <p:cNvSpPr>
            <a:spLocks noGrp="1"/>
          </p:cNvSpPr>
          <p:nvPr>
            <p:ph type="title"/>
          </p:nvPr>
        </p:nvSpPr>
        <p:spPr>
          <a:xfrm>
            <a:off x="5347999" y="508864"/>
            <a:ext cx="6260124" cy="906732"/>
          </a:xfrm>
          <a:prstGeom prst="rect">
            <a:avLst/>
          </a:prstGeom>
        </p:spPr>
        <p:txBody>
          <a:bodyPr anchor="b" anchorCtr="0"/>
          <a:lstStyle>
            <a:lvl1pPr>
              <a:defRPr sz="3200" b="1"/>
            </a:lvl1pPr>
          </a:lstStyle>
          <a:p>
            <a:r>
              <a:rPr lang="en-US"/>
              <a:t>Click to edit Master title style</a:t>
            </a:r>
            <a:endParaRPr lang="en-US" dirty="0"/>
          </a:p>
        </p:txBody>
      </p:sp>
      <p:sp>
        <p:nvSpPr>
          <p:cNvPr id="5" name="Picture Placeholder 2">
            <a:extLst>
              <a:ext uri="{FF2B5EF4-FFF2-40B4-BE49-F238E27FC236}">
                <a16:creationId xmlns:a16="http://schemas.microsoft.com/office/drawing/2014/main" id="{B8900D12-D8BC-49F4-90AF-AE8A68A80EE2}"/>
              </a:ext>
            </a:extLst>
          </p:cNvPr>
          <p:cNvSpPr>
            <a:spLocks noGrp="1"/>
          </p:cNvSpPr>
          <p:nvPr>
            <p:ph type="pic" idx="1"/>
          </p:nvPr>
        </p:nvSpPr>
        <p:spPr>
          <a:xfrm>
            <a:off x="12325" y="0"/>
            <a:ext cx="4979350" cy="685799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Content Placeholder 3">
            <a:extLst>
              <a:ext uri="{FF2B5EF4-FFF2-40B4-BE49-F238E27FC236}">
                <a16:creationId xmlns:a16="http://schemas.microsoft.com/office/drawing/2014/main" id="{3D918054-A5E2-42B7-8790-00467BCCE34A}"/>
              </a:ext>
            </a:extLst>
          </p:cNvPr>
          <p:cNvSpPr>
            <a:spLocks noGrp="1"/>
          </p:cNvSpPr>
          <p:nvPr>
            <p:ph sz="half" idx="13"/>
          </p:nvPr>
        </p:nvSpPr>
        <p:spPr>
          <a:xfrm>
            <a:off x="5331252" y="1706523"/>
            <a:ext cx="6276871" cy="4009290"/>
          </a:xfrm>
          <a:prstGeom prst="rect">
            <a:avLst/>
          </a:prstGeom>
        </p:spPr>
        <p:txBody>
          <a:bodyPr lIns="0"/>
          <a:lstStyle>
            <a:lvl1pPr marL="457200" indent="-457200">
              <a:buFont typeface="Wingdings" panose="05000000000000000000" pitchFamily="2" charset="2"/>
              <a:buChar char="§"/>
              <a:defRPr/>
            </a:lvl1pPr>
            <a:lvl2pPr marL="690563" indent="-346075">
              <a:buClr>
                <a:schemeClr val="accent1"/>
              </a:buClr>
              <a:buFont typeface="Wingdings" panose="05000000000000000000" pitchFamily="2" charset="2"/>
              <a:buChar char="§"/>
              <a:defRPr/>
            </a:lvl2pPr>
            <a:lvl3pPr marL="1027113" indent="-336550">
              <a:buClr>
                <a:schemeClr val="accent1"/>
              </a:buClr>
              <a:buFont typeface="Wingdings" panose="05000000000000000000" pitchFamily="2" charset="2"/>
              <a:buChar char="§"/>
              <a:defRPr/>
            </a:lvl3pPr>
            <a:lvl4pPr marL="1657350" indent="-285750">
              <a:buClr>
                <a:schemeClr val="accent1"/>
              </a:buClr>
              <a:buFont typeface="Wingdings" panose="05000000000000000000" pitchFamily="2" charset="2"/>
              <a:buChar char="§"/>
              <a:defRPr/>
            </a:lvl4pPr>
            <a:lvl5pPr marL="2114550" indent="-28575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7" name="Slide Number Placeholder 9">
            <a:extLst>
              <a:ext uri="{FF2B5EF4-FFF2-40B4-BE49-F238E27FC236}">
                <a16:creationId xmlns:a16="http://schemas.microsoft.com/office/drawing/2014/main" id="{67064654-A1C4-4520-9B0B-652E5A28382F}"/>
              </a:ext>
            </a:extLst>
          </p:cNvPr>
          <p:cNvSpPr>
            <a:spLocks noGrp="1"/>
          </p:cNvSpPr>
          <p:nvPr>
            <p:ph type="sldNum" sz="quarter" idx="16"/>
          </p:nvPr>
        </p:nvSpPr>
        <p:spPr>
          <a:xfrm>
            <a:off x="10981148" y="6387834"/>
            <a:ext cx="614651" cy="372449"/>
          </a:xfrm>
          <a:prstGeom prst="rect">
            <a:avLst/>
          </a:prstGeom>
        </p:spPr>
        <p:txBody>
          <a:bodyPr/>
          <a:lstStyle/>
          <a:p>
            <a:fld id="{CDE95EEC-9C03-4FB2-AF15-ECAA574C78B0}" type="slidenum">
              <a:rPr lang="en-US" smtClean="0"/>
              <a:pPr/>
              <a:t>‹#›</a:t>
            </a:fld>
            <a:endParaRPr lang="en-US" dirty="0"/>
          </a:p>
        </p:txBody>
      </p:sp>
      <p:cxnSp>
        <p:nvCxnSpPr>
          <p:cNvPr id="8" name="Straight Connector 7">
            <a:extLst>
              <a:ext uri="{FF2B5EF4-FFF2-40B4-BE49-F238E27FC236}">
                <a16:creationId xmlns:a16="http://schemas.microsoft.com/office/drawing/2014/main" id="{2165574F-5896-4F1B-AE74-52CE239D6B1E}"/>
              </a:ext>
            </a:extLst>
          </p:cNvPr>
          <p:cNvCxnSpPr>
            <a:cxnSpLocks/>
          </p:cNvCxnSpPr>
          <p:nvPr userDrawn="1"/>
        </p:nvCxnSpPr>
        <p:spPr>
          <a:xfrm>
            <a:off x="5342126" y="1511878"/>
            <a:ext cx="9144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10" name="Footer Placeholder 4">
            <a:extLst>
              <a:ext uri="{FF2B5EF4-FFF2-40B4-BE49-F238E27FC236}">
                <a16:creationId xmlns:a16="http://schemas.microsoft.com/office/drawing/2014/main" id="{6D1C2742-4B9E-4EFB-916D-45BF8749F0C5}"/>
              </a:ext>
            </a:extLst>
          </p:cNvPr>
          <p:cNvSpPr>
            <a:spLocks noGrp="1"/>
          </p:cNvSpPr>
          <p:nvPr>
            <p:ph type="ftr" sz="quarter" idx="3"/>
          </p:nvPr>
        </p:nvSpPr>
        <p:spPr>
          <a:xfrm>
            <a:off x="5331252" y="6387834"/>
            <a:ext cx="5209815"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37886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2.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4.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DE421-3B2F-4978-B40A-71F2EFCA7B47}"/>
              </a:ext>
            </a:extLst>
          </p:cNvPr>
          <p:cNvSpPr>
            <a:spLocks noGrp="1"/>
          </p:cNvSpPr>
          <p:nvPr>
            <p:ph type="title"/>
          </p:nvPr>
        </p:nvSpPr>
        <p:spPr>
          <a:xfrm>
            <a:off x="612949" y="249517"/>
            <a:ext cx="10982850" cy="1150888"/>
          </a:xfrm>
          <a:prstGeom prst="rect">
            <a:avLst/>
          </a:prstGeom>
        </p:spPr>
        <p:txBody>
          <a:bodyPr vert="horz" lIns="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280EBA-7497-47DA-9DE7-48667D5D2661}"/>
              </a:ext>
            </a:extLst>
          </p:cNvPr>
          <p:cNvSpPr>
            <a:spLocks noGrp="1"/>
          </p:cNvSpPr>
          <p:nvPr>
            <p:ph type="body" idx="1"/>
          </p:nvPr>
        </p:nvSpPr>
        <p:spPr>
          <a:xfrm>
            <a:off x="612948" y="1706522"/>
            <a:ext cx="10982851" cy="4128467"/>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DD667759-DAF1-4BB5-AB7C-344D4ABDE1AE}"/>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1E325ED0-2373-4CEC-A90F-45CFE0FF2A7E}"/>
              </a:ext>
            </a:extLst>
          </p:cNvPr>
          <p:cNvSpPr>
            <a:spLocks noGrp="1"/>
          </p:cNvSpPr>
          <p:nvPr>
            <p:ph type="sldNum" sz="quarter" idx="4"/>
          </p:nvPr>
        </p:nvSpPr>
        <p:spPr>
          <a:xfrm>
            <a:off x="10981148" y="6387834"/>
            <a:ext cx="614651" cy="372449"/>
          </a:xfrm>
          <a:prstGeom prst="rect">
            <a:avLst/>
          </a:prstGeom>
        </p:spPr>
        <p:txBody>
          <a:bodyPr vert="horz" lIns="91440" tIns="45720" rIns="0" bIns="45720" rtlCol="0" anchor="b"/>
          <a:lstStyle>
            <a:lvl1pPr algn="r">
              <a:defRPr sz="1050">
                <a:solidFill>
                  <a:schemeClr val="tx2"/>
                </a:solidFill>
              </a:defRPr>
            </a:lvl1pPr>
          </a:lstStyle>
          <a:p>
            <a:fld id="{CDE95EEC-9C03-4FB2-AF15-ECAA574C78B0}" type="slidenum">
              <a:rPr lang="en-US" smtClean="0"/>
              <a:pPr/>
              <a:t>‹#›</a:t>
            </a:fld>
            <a:endParaRPr lang="en-US" dirty="0"/>
          </a:p>
        </p:txBody>
      </p:sp>
      <p:sp>
        <p:nvSpPr>
          <p:cNvPr id="10" name="Footer Placeholder 4">
            <a:extLst>
              <a:ext uri="{FF2B5EF4-FFF2-40B4-BE49-F238E27FC236}">
                <a16:creationId xmlns:a16="http://schemas.microsoft.com/office/drawing/2014/main" id="{36C33BC6-50DD-4698-8032-EBFE86533C41}"/>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pic>
        <p:nvPicPr>
          <p:cNvPr id="13" name="Picture 12">
            <a:extLst>
              <a:ext uri="{FF2B5EF4-FFF2-40B4-BE49-F238E27FC236}">
                <a16:creationId xmlns:a16="http://schemas.microsoft.com/office/drawing/2014/main" id="{28A95E2C-546A-447A-8C7D-87DB30A6CAB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12948" y="7340901"/>
            <a:ext cx="1387198" cy="491017"/>
          </a:xfrm>
          <a:prstGeom prst="rect">
            <a:avLst/>
          </a:prstGeom>
        </p:spPr>
      </p:pic>
    </p:spTree>
    <p:extLst>
      <p:ext uri="{BB962C8B-B14F-4D97-AF65-F5344CB8AC3E}">
        <p14:creationId xmlns:p14="http://schemas.microsoft.com/office/powerpoint/2010/main" val="3685526987"/>
      </p:ext>
    </p:extLst>
  </p:cSld>
  <p:clrMap bg1="lt1" tx1="dk1" bg2="lt2" tx2="dk2" accent1="accent1" accent2="accent2" accent3="accent3" accent4="accent4" accent5="accent5" accent6="accent6" hlink="hlink" folHlink="folHlink"/>
  <p:sldLayoutIdLst>
    <p:sldLayoutId id="2147483807" r:id="rId1"/>
    <p:sldLayoutId id="2147483810" r:id="rId2"/>
    <p:sldLayoutId id="2147483813" r:id="rId3"/>
    <p:sldLayoutId id="2147483816" r:id="rId4"/>
    <p:sldLayoutId id="2147483819" r:id="rId5"/>
    <p:sldLayoutId id="2147483822" r:id="rId6"/>
    <p:sldLayoutId id="2147483825" r:id="rId7"/>
    <p:sldLayoutId id="2147483828" r:id="rId8"/>
    <p:sldLayoutId id="2147483908" r:id="rId9"/>
    <p:sldLayoutId id="2147483834" r:id="rId10"/>
    <p:sldLayoutId id="2147483835" r:id="rId11"/>
    <p:sldLayoutId id="2147483836" r:id="rId12"/>
    <p:sldLayoutId id="2147483837" r:id="rId13"/>
    <p:sldLayoutId id="2147483913" r:id="rId14"/>
    <p:sldLayoutId id="2147483914" r:id="rId15"/>
    <p:sldLayoutId id="2147483915" r:id="rId16"/>
    <p:sldLayoutId id="2147483917" r:id="rId17"/>
  </p:sldLayoutIdLst>
  <p:hf sldNum="0"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457200" indent="-45720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3000" kern="1200">
          <a:solidFill>
            <a:schemeClr val="tx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DE421-3B2F-4978-B40A-71F2EFCA7B47}"/>
              </a:ext>
            </a:extLst>
          </p:cNvPr>
          <p:cNvSpPr>
            <a:spLocks noGrp="1"/>
          </p:cNvSpPr>
          <p:nvPr>
            <p:ph type="title"/>
          </p:nvPr>
        </p:nvSpPr>
        <p:spPr>
          <a:xfrm>
            <a:off x="612949" y="249517"/>
            <a:ext cx="10982850" cy="1150888"/>
          </a:xfrm>
          <a:prstGeom prst="rect">
            <a:avLst/>
          </a:prstGeom>
        </p:spPr>
        <p:txBody>
          <a:bodyPr vert="horz" lIns="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280EBA-7497-47DA-9DE7-48667D5D2661}"/>
              </a:ext>
            </a:extLst>
          </p:cNvPr>
          <p:cNvSpPr>
            <a:spLocks noGrp="1"/>
          </p:cNvSpPr>
          <p:nvPr>
            <p:ph type="body" idx="1"/>
          </p:nvPr>
        </p:nvSpPr>
        <p:spPr>
          <a:xfrm>
            <a:off x="612948" y="1706522"/>
            <a:ext cx="10982851" cy="4128467"/>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1E325ED0-2373-4CEC-A90F-45CFE0FF2A7E}"/>
              </a:ext>
            </a:extLst>
          </p:cNvPr>
          <p:cNvSpPr>
            <a:spLocks noGrp="1"/>
          </p:cNvSpPr>
          <p:nvPr>
            <p:ph type="sldNum" sz="quarter" idx="4"/>
          </p:nvPr>
        </p:nvSpPr>
        <p:spPr>
          <a:xfrm>
            <a:off x="10981148" y="6387834"/>
            <a:ext cx="614651" cy="372449"/>
          </a:xfrm>
          <a:prstGeom prst="rect">
            <a:avLst/>
          </a:prstGeom>
        </p:spPr>
        <p:txBody>
          <a:bodyPr vert="horz" lIns="91440" tIns="45720" rIns="0" bIns="45720" rtlCol="0" anchor="b"/>
          <a:lstStyle>
            <a:lvl1pPr algn="r">
              <a:defRPr sz="1050">
                <a:solidFill>
                  <a:schemeClr val="bg1"/>
                </a:solidFill>
              </a:defRPr>
            </a:lvl1pPr>
          </a:lstStyle>
          <a:p>
            <a:fld id="{CDE95EEC-9C03-4FB2-AF15-ECAA574C78B0}" type="slidenum">
              <a:rPr lang="en-US" smtClean="0"/>
              <a:pPr/>
              <a:t>‹#›</a:t>
            </a:fld>
            <a:endParaRPr lang="en-US" dirty="0"/>
          </a:p>
        </p:txBody>
      </p:sp>
      <p:pic>
        <p:nvPicPr>
          <p:cNvPr id="9" name="Picture 8">
            <a:extLst>
              <a:ext uri="{FF2B5EF4-FFF2-40B4-BE49-F238E27FC236}">
                <a16:creationId xmlns:a16="http://schemas.microsoft.com/office/drawing/2014/main" id="{81440121-A6C8-4697-B027-598E25D21E9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12948" y="7118959"/>
            <a:ext cx="1387198" cy="491016"/>
          </a:xfrm>
          <a:prstGeom prst="rect">
            <a:avLst/>
          </a:prstGeom>
        </p:spPr>
      </p:pic>
      <p:sp>
        <p:nvSpPr>
          <p:cNvPr id="11" name="Date Placeholder 3">
            <a:extLst>
              <a:ext uri="{FF2B5EF4-FFF2-40B4-BE49-F238E27FC236}">
                <a16:creationId xmlns:a16="http://schemas.microsoft.com/office/drawing/2014/main" id="{3B0EC4F9-75D1-48ED-919F-3E04B970D856}"/>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bg1"/>
                </a:solidFill>
              </a:defRPr>
            </a:lvl1pPr>
          </a:lstStyle>
          <a:p>
            <a:endParaRPr lang="en-US" dirty="0"/>
          </a:p>
        </p:txBody>
      </p:sp>
      <p:sp>
        <p:nvSpPr>
          <p:cNvPr id="12" name="Footer Placeholder 4">
            <a:extLst>
              <a:ext uri="{FF2B5EF4-FFF2-40B4-BE49-F238E27FC236}">
                <a16:creationId xmlns:a16="http://schemas.microsoft.com/office/drawing/2014/main" id="{0B676E54-791E-4ADE-AA1D-E49EBFAEA8FD}"/>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bg1"/>
                </a:solidFill>
              </a:defRPr>
            </a:lvl1pPr>
          </a:lstStyle>
          <a:p>
            <a:endParaRPr lang="en-US" dirty="0"/>
          </a:p>
        </p:txBody>
      </p:sp>
    </p:spTree>
    <p:extLst>
      <p:ext uri="{BB962C8B-B14F-4D97-AF65-F5344CB8AC3E}">
        <p14:creationId xmlns:p14="http://schemas.microsoft.com/office/powerpoint/2010/main" val="131937869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909" r:id="rId9"/>
    <p:sldLayoutId id="2147483891" r:id="rId10"/>
    <p:sldLayoutId id="2147483892" r:id="rId11"/>
    <p:sldLayoutId id="2147483893" r:id="rId12"/>
    <p:sldLayoutId id="2147483894" r:id="rId13"/>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110000"/>
        </a:lnSpc>
        <a:spcBef>
          <a:spcPts val="0"/>
        </a:spcBef>
        <a:spcAft>
          <a:spcPts val="1000"/>
        </a:spcAft>
        <a:buClr>
          <a:schemeClr val="bg1"/>
        </a:buClr>
        <a:buFont typeface="Wingdings" panose="05000000000000000000" pitchFamily="2" charset="2"/>
        <a:buChar char="§"/>
        <a:defRPr sz="3000" kern="1200">
          <a:solidFill>
            <a:schemeClr val="bg1"/>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bg1"/>
        </a:buClr>
        <a:buFont typeface="Wingdings" panose="05000000000000000000" pitchFamily="2" charset="2"/>
        <a:buChar char="§"/>
        <a:defRPr sz="2600" kern="1200">
          <a:solidFill>
            <a:schemeClr val="bg1"/>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bg1"/>
        </a:buClr>
        <a:buFont typeface="Wingdings" panose="05000000000000000000" pitchFamily="2" charset="2"/>
        <a:buChar char="§"/>
        <a:defRPr sz="2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4D183AB-9DD1-4029-AFAE-603C7631A879}"/>
              </a:ext>
            </a:extLst>
          </p:cNvPr>
          <p:cNvSpPr>
            <a:spLocks noGrp="1"/>
          </p:cNvSpPr>
          <p:nvPr>
            <p:ph type="title"/>
          </p:nvPr>
        </p:nvSpPr>
        <p:spPr>
          <a:xfrm>
            <a:off x="612949" y="249517"/>
            <a:ext cx="10982850" cy="1150888"/>
          </a:xfrm>
          <a:prstGeom prst="rect">
            <a:avLst/>
          </a:prstGeom>
        </p:spPr>
        <p:txBody>
          <a:bodyPr vert="horz" lIns="0" tIns="45720" rIns="91440" bIns="45720" rtlCol="0" anchor="b" anchorCtr="0">
            <a:normAutofit/>
          </a:bodyPr>
          <a:lstStyle/>
          <a:p>
            <a:r>
              <a:rPr lang="en-US" dirty="0"/>
              <a:t>Click to edit Master title style</a:t>
            </a:r>
          </a:p>
        </p:txBody>
      </p:sp>
      <p:sp>
        <p:nvSpPr>
          <p:cNvPr id="7" name="Text Placeholder 2">
            <a:extLst>
              <a:ext uri="{FF2B5EF4-FFF2-40B4-BE49-F238E27FC236}">
                <a16:creationId xmlns:a16="http://schemas.microsoft.com/office/drawing/2014/main" id="{DD4AF686-9014-4724-A3EA-4C48E05D58CC}"/>
              </a:ext>
            </a:extLst>
          </p:cNvPr>
          <p:cNvSpPr>
            <a:spLocks noGrp="1"/>
          </p:cNvSpPr>
          <p:nvPr>
            <p:ph type="body" idx="1"/>
          </p:nvPr>
        </p:nvSpPr>
        <p:spPr>
          <a:xfrm>
            <a:off x="612948" y="1706522"/>
            <a:ext cx="10982851" cy="4128467"/>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p:txBody>
      </p:sp>
      <p:pic>
        <p:nvPicPr>
          <p:cNvPr id="13" name="Picture 12">
            <a:extLst>
              <a:ext uri="{FF2B5EF4-FFF2-40B4-BE49-F238E27FC236}">
                <a16:creationId xmlns:a16="http://schemas.microsoft.com/office/drawing/2014/main" id="{23B5C10A-3C26-4B19-86F2-0111525FA23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05457" y="6446520"/>
            <a:ext cx="685800" cy="242748"/>
          </a:xfrm>
          <a:prstGeom prst="rect">
            <a:avLst/>
          </a:prstGeom>
        </p:spPr>
      </p:pic>
      <p:sp>
        <p:nvSpPr>
          <p:cNvPr id="8" name="Date Placeholder 3">
            <a:extLst>
              <a:ext uri="{FF2B5EF4-FFF2-40B4-BE49-F238E27FC236}">
                <a16:creationId xmlns:a16="http://schemas.microsoft.com/office/drawing/2014/main" id="{5DFC5E49-5D78-446E-81D4-74325D7CD751}"/>
              </a:ext>
            </a:extLst>
          </p:cNvPr>
          <p:cNvSpPr>
            <a:spLocks noGrp="1"/>
          </p:cNvSpPr>
          <p:nvPr>
            <p:ph type="dt" sz="half" idx="2"/>
          </p:nvPr>
        </p:nvSpPr>
        <p:spPr>
          <a:xfrm>
            <a:off x="2440227" y="6387833"/>
            <a:ext cx="858844" cy="365125"/>
          </a:xfrm>
          <a:prstGeom prst="rect">
            <a:avLst/>
          </a:prstGeom>
        </p:spPr>
        <p:txBody>
          <a:bodyPr vert="horz" lIns="91440" tIns="45720" rIns="91440" bIns="45720" rtlCol="0" anchor="b"/>
          <a:lstStyle>
            <a:lvl1pPr algn="l">
              <a:defRPr sz="1000">
                <a:solidFill>
                  <a:schemeClr val="tx2"/>
                </a:solidFill>
              </a:defRPr>
            </a:lvl1pPr>
          </a:lstStyle>
          <a:p>
            <a:endParaRPr lang="en-US" dirty="0"/>
          </a:p>
        </p:txBody>
      </p:sp>
      <p:sp>
        <p:nvSpPr>
          <p:cNvPr id="9" name="Slide Number Placeholder 5">
            <a:extLst>
              <a:ext uri="{FF2B5EF4-FFF2-40B4-BE49-F238E27FC236}">
                <a16:creationId xmlns:a16="http://schemas.microsoft.com/office/drawing/2014/main" id="{5A0E5ECA-37C9-432C-AFDE-516EB502FF51}"/>
              </a:ext>
            </a:extLst>
          </p:cNvPr>
          <p:cNvSpPr>
            <a:spLocks noGrp="1"/>
          </p:cNvSpPr>
          <p:nvPr>
            <p:ph type="sldNum" sz="quarter" idx="4"/>
          </p:nvPr>
        </p:nvSpPr>
        <p:spPr>
          <a:xfrm>
            <a:off x="10981148" y="6387834"/>
            <a:ext cx="614651" cy="372449"/>
          </a:xfrm>
          <a:prstGeom prst="rect">
            <a:avLst/>
          </a:prstGeom>
        </p:spPr>
        <p:txBody>
          <a:bodyPr vert="horz" lIns="91440" tIns="45720" rIns="0" bIns="45720" rtlCol="0" anchor="b"/>
          <a:lstStyle>
            <a:lvl1pPr algn="r">
              <a:defRPr sz="1050">
                <a:solidFill>
                  <a:schemeClr val="tx2"/>
                </a:solidFill>
              </a:defRPr>
            </a:lvl1pPr>
          </a:lstStyle>
          <a:p>
            <a:fld id="{CDE95EEC-9C03-4FB2-AF15-ECAA574C78B0}" type="slidenum">
              <a:rPr lang="en-US" smtClean="0"/>
              <a:pPr/>
              <a:t>‹#›</a:t>
            </a:fld>
            <a:endParaRPr lang="en-US" dirty="0"/>
          </a:p>
        </p:txBody>
      </p:sp>
      <p:sp>
        <p:nvSpPr>
          <p:cNvPr id="14" name="Footer Placeholder 4">
            <a:extLst>
              <a:ext uri="{FF2B5EF4-FFF2-40B4-BE49-F238E27FC236}">
                <a16:creationId xmlns:a16="http://schemas.microsoft.com/office/drawing/2014/main" id="{48D03954-8AB8-4F6D-97B5-863948BA05EC}"/>
              </a:ext>
            </a:extLst>
          </p:cNvPr>
          <p:cNvSpPr>
            <a:spLocks noGrp="1"/>
          </p:cNvSpPr>
          <p:nvPr>
            <p:ph type="ftr" sz="quarter" idx="3"/>
          </p:nvPr>
        </p:nvSpPr>
        <p:spPr>
          <a:xfrm>
            <a:off x="3309730" y="6387834"/>
            <a:ext cx="7231337" cy="365125"/>
          </a:xfrm>
          <a:prstGeom prst="rect">
            <a:avLst/>
          </a:prstGeom>
        </p:spPr>
        <p:txBody>
          <a:bodyPr anchor="b"/>
          <a:lstStyle>
            <a:lvl1pPr>
              <a:defRPr sz="1000">
                <a:solidFill>
                  <a:schemeClr val="tx2"/>
                </a:solidFill>
              </a:defRPr>
            </a:lvl1pPr>
          </a:lstStyle>
          <a:p>
            <a:endParaRPr lang="en-US" dirty="0"/>
          </a:p>
        </p:txBody>
      </p:sp>
    </p:spTree>
    <p:extLst>
      <p:ext uri="{BB962C8B-B14F-4D97-AF65-F5344CB8AC3E}">
        <p14:creationId xmlns:p14="http://schemas.microsoft.com/office/powerpoint/2010/main" val="2395059351"/>
      </p:ext>
    </p:extLst>
  </p:cSld>
  <p:clrMap bg1="lt1" tx1="dk1" bg2="lt2" tx2="dk2" accent1="accent1" accent2="accent2" accent3="accent3" accent4="accent4" accent5="accent5" accent6="accent6" hlink="hlink" folHlink="folHlink"/>
  <p:sldLayoutIdLst>
    <p:sldLayoutId id="2147483880" r:id="rId1"/>
    <p:sldLayoutId id="2147483877" r:id="rId2"/>
    <p:sldLayoutId id="2147483878" r:id="rId3"/>
    <p:sldLayoutId id="2147483906" r:id="rId4"/>
    <p:sldLayoutId id="2147483907" r:id="rId5"/>
    <p:sldLayoutId id="2147483905" r:id="rId6"/>
    <p:sldLayoutId id="2147483895" r:id="rId7"/>
    <p:sldLayoutId id="2147483896" r:id="rId8"/>
    <p:sldLayoutId id="2147483897" r:id="rId9"/>
    <p:sldLayoutId id="2147483898" r:id="rId10"/>
    <p:sldLayoutId id="2147483869" r:id="rId11"/>
    <p:sldLayoutId id="2147483899" r:id="rId12"/>
    <p:sldLayoutId id="2147483868" r:id="rId13"/>
    <p:sldLayoutId id="2147483900" r:id="rId14"/>
    <p:sldLayoutId id="2147483870" r:id="rId15"/>
    <p:sldLayoutId id="2147483901" r:id="rId16"/>
    <p:sldLayoutId id="2147483871" r:id="rId17"/>
    <p:sldLayoutId id="2147483902" r:id="rId18"/>
    <p:sldLayoutId id="2147483911" r:id="rId19"/>
    <p:sldLayoutId id="2147483910" r:id="rId20"/>
    <p:sldLayoutId id="2147483876" r:id="rId21"/>
    <p:sldLayoutId id="2147483916" r:id="rId22"/>
  </p:sldLayoutIdLst>
  <p:hf sldNum="0" hdr="0" ftr="0" dt="0"/>
  <p:txStyles>
    <p:titleStyle>
      <a:lvl1pPr algn="l" defTabSz="914400" rtl="0" eaLnBrk="1" latinLnBrk="0" hangingPunct="1">
        <a:lnSpc>
          <a:spcPct val="90000"/>
        </a:lnSpc>
        <a:spcBef>
          <a:spcPct val="0"/>
        </a:spcBef>
        <a:buNone/>
        <a:defRPr sz="5400" b="1" kern="1200">
          <a:solidFill>
            <a:schemeClr val="tx2"/>
          </a:solidFill>
          <a:latin typeface="+mj-lt"/>
          <a:ea typeface="+mj-ea"/>
          <a:cs typeface="+mj-cs"/>
        </a:defRPr>
      </a:lvl1pPr>
    </p:titleStyle>
    <p:bodyStyle>
      <a:lvl1pPr marL="344488" indent="-344488"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800" kern="1200">
          <a:solidFill>
            <a:schemeClr val="tx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4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hyperlink" Target="https://www.dot.state.oh.us/roadway/Multimodal/ODOT%20Multimodal%20Design%20Guide_Final_20220415.pdf" TargetMode="Externa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651_E5F0790.xml"/><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05_C0767D0F.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freepngimg.com/png/177386-vector-clipboard-png-file-hd"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mailto:mwilson@westcog.org" TargetMode="External"/><Relationship Id="rId5" Type="http://schemas.openxmlformats.org/officeDocument/2006/relationships/image" Target="../media/image39.png"/><Relationship Id="rId4" Type="http://schemas.openxmlformats.org/officeDocument/2006/relationships/hyperlink" Target="https://creativecommons.org/licenses/by-nc/3.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mailto:mwilson@westcog.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hyperlink" Target="mailto:mwilson@westcog.org"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mailto:clong@tooledesign.com" TargetMode="External"/><Relationship Id="rId2" Type="http://schemas.openxmlformats.org/officeDocument/2006/relationships/hyperlink" Target="mailto:mwilson@westcog.org" TargetMode="Externa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C2B178-E332-4EB2-8289-CA6CBF7CF2E9}"/>
              </a:ext>
            </a:extLst>
          </p:cNvPr>
          <p:cNvSpPr>
            <a:spLocks noGrp="1"/>
          </p:cNvSpPr>
          <p:nvPr>
            <p:ph type="title"/>
          </p:nvPr>
        </p:nvSpPr>
        <p:spPr>
          <a:xfrm>
            <a:off x="495892" y="823118"/>
            <a:ext cx="6127456" cy="2356274"/>
          </a:xfrm>
        </p:spPr>
        <p:txBody>
          <a:bodyPr>
            <a:normAutofit fontScale="90000"/>
          </a:bodyPr>
          <a:lstStyle/>
          <a:p>
            <a:pPr>
              <a:spcAft>
                <a:spcPts val="600"/>
              </a:spcAft>
            </a:pPr>
            <a:r>
              <a:rPr lang="en-US" sz="1800" dirty="0"/>
              <a:t>WESTERN CONNECTICUT COUNCIL OF GOVERNMENTS</a:t>
            </a:r>
            <a:br>
              <a:rPr lang="en-US" sz="1800" dirty="0"/>
            </a:br>
            <a:br>
              <a:rPr lang="en-US" sz="1100" dirty="0"/>
            </a:br>
            <a:r>
              <a:rPr lang="en-US" dirty="0"/>
              <a:t>Traffic Calming and Complete Streets Best Practices Toolbox</a:t>
            </a:r>
          </a:p>
        </p:txBody>
      </p:sp>
      <p:sp>
        <p:nvSpPr>
          <p:cNvPr id="5" name="Text Placeholder 4">
            <a:extLst>
              <a:ext uri="{FF2B5EF4-FFF2-40B4-BE49-F238E27FC236}">
                <a16:creationId xmlns:a16="http://schemas.microsoft.com/office/drawing/2014/main" id="{FBC58F57-125D-4AB5-9CB6-4C9F8F6F0257}"/>
              </a:ext>
            </a:extLst>
          </p:cNvPr>
          <p:cNvSpPr>
            <a:spLocks noGrp="1"/>
          </p:cNvSpPr>
          <p:nvPr>
            <p:ph type="body" idx="1"/>
          </p:nvPr>
        </p:nvSpPr>
        <p:spPr/>
        <p:txBody>
          <a:bodyPr>
            <a:normAutofit lnSpcReduction="10000"/>
          </a:bodyPr>
          <a:lstStyle/>
          <a:p>
            <a:r>
              <a:rPr lang="en-US" sz="2400" dirty="0"/>
              <a:t>Project Advisory Committee Kick-off Meeting</a:t>
            </a:r>
          </a:p>
          <a:p>
            <a:r>
              <a:rPr lang="en-US" sz="2400" dirty="0"/>
              <a:t>December 10, 2024 </a:t>
            </a:r>
          </a:p>
        </p:txBody>
      </p:sp>
      <p:sp>
        <p:nvSpPr>
          <p:cNvPr id="6" name="Rectangle 5">
            <a:extLst>
              <a:ext uri="{FF2B5EF4-FFF2-40B4-BE49-F238E27FC236}">
                <a16:creationId xmlns:a16="http://schemas.microsoft.com/office/drawing/2014/main" id="{69B279F9-77D3-03ED-C099-A95DB1FC70F7}"/>
              </a:ext>
            </a:extLst>
          </p:cNvPr>
          <p:cNvSpPr/>
          <p:nvPr/>
        </p:nvSpPr>
        <p:spPr>
          <a:xfrm>
            <a:off x="0" y="5225143"/>
            <a:ext cx="12192000" cy="1632857"/>
          </a:xfrm>
          <a:prstGeom prst="rect">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870541AE-BAC9-4599-918A-A1762032471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2418" t="833" r="17539" b="833"/>
          <a:stretch/>
        </p:blipFill>
        <p:spPr bwMode="auto">
          <a:xfrm>
            <a:off x="6623348" y="823118"/>
            <a:ext cx="5568652" cy="5211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A864502-6172-D10A-0004-CEB72B235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653" y="5558015"/>
            <a:ext cx="1387198" cy="491017"/>
          </a:xfrm>
          <a:prstGeom prst="rect">
            <a:avLst/>
          </a:prstGeom>
        </p:spPr>
      </p:pic>
      <p:pic>
        <p:nvPicPr>
          <p:cNvPr id="2" name="Picture 1">
            <a:extLst>
              <a:ext uri="{FF2B5EF4-FFF2-40B4-BE49-F238E27FC236}">
                <a16:creationId xmlns:a16="http://schemas.microsoft.com/office/drawing/2014/main" id="{D4CFA001-3EED-693A-05B9-4A6CFE17B6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495892" y="5226102"/>
            <a:ext cx="1960869" cy="1005574"/>
          </a:xfrm>
          <a:prstGeom prst="rect">
            <a:avLst/>
          </a:prstGeom>
          <a:noFill/>
          <a:ln>
            <a:noFill/>
          </a:ln>
        </p:spPr>
      </p:pic>
    </p:spTree>
    <p:extLst>
      <p:ext uri="{BB962C8B-B14F-4D97-AF65-F5344CB8AC3E}">
        <p14:creationId xmlns:p14="http://schemas.microsoft.com/office/powerpoint/2010/main" val="1976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4F179-8D4A-4A4B-A001-23D6434F4F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5171" y="2464450"/>
            <a:ext cx="6141809" cy="4295834"/>
          </a:xfrm>
          <a:prstGeom prst="rect">
            <a:avLst/>
          </a:prstGeom>
        </p:spPr>
      </p:pic>
      <p:sp>
        <p:nvSpPr>
          <p:cNvPr id="6" name="Title 5">
            <a:extLst>
              <a:ext uri="{FF2B5EF4-FFF2-40B4-BE49-F238E27FC236}">
                <a16:creationId xmlns:a16="http://schemas.microsoft.com/office/drawing/2014/main" id="{06E1F008-D0AA-447A-A717-386458BBAF7E}"/>
              </a:ext>
            </a:extLst>
          </p:cNvPr>
          <p:cNvSpPr>
            <a:spLocks noGrp="1"/>
          </p:cNvSpPr>
          <p:nvPr>
            <p:ph type="title"/>
          </p:nvPr>
        </p:nvSpPr>
        <p:spPr/>
        <p:txBody>
          <a:bodyPr/>
          <a:lstStyle/>
          <a:p>
            <a:r>
              <a:rPr lang="en-US"/>
              <a:t>Elements of Traffic Calming</a:t>
            </a:r>
          </a:p>
        </p:txBody>
      </p:sp>
      <p:sp>
        <p:nvSpPr>
          <p:cNvPr id="4" name="Content Placeholder 3">
            <a:extLst>
              <a:ext uri="{FF2B5EF4-FFF2-40B4-BE49-F238E27FC236}">
                <a16:creationId xmlns:a16="http://schemas.microsoft.com/office/drawing/2014/main" id="{8AAC4D84-2E52-7D1C-D8BE-F024B6EA6362}"/>
              </a:ext>
            </a:extLst>
          </p:cNvPr>
          <p:cNvSpPr>
            <a:spLocks noGrp="1"/>
          </p:cNvSpPr>
          <p:nvPr>
            <p:ph sz="half" idx="13"/>
          </p:nvPr>
        </p:nvSpPr>
        <p:spPr/>
        <p:txBody>
          <a:bodyPr/>
          <a:lstStyle/>
          <a:p>
            <a:pPr marL="0" indent="0">
              <a:buNone/>
            </a:pPr>
            <a:r>
              <a:rPr lang="en-US" sz="2800" dirty="0"/>
              <a:t>Physical Obstructions</a:t>
            </a:r>
          </a:p>
          <a:p>
            <a:pPr marL="0" indent="0">
              <a:buNone/>
            </a:pPr>
            <a:r>
              <a:rPr lang="en-US" sz="2000" dirty="0"/>
              <a:t>	</a:t>
            </a:r>
            <a:r>
              <a:rPr lang="en-US" sz="2000" i="1" dirty="0"/>
              <a:t>Diverters</a:t>
            </a:r>
          </a:p>
          <a:p>
            <a:pPr marL="0" indent="0">
              <a:buNone/>
            </a:pPr>
            <a:r>
              <a:rPr lang="en-US" sz="2000" i="1" dirty="0"/>
              <a:t>	Street closures</a:t>
            </a:r>
          </a:p>
        </p:txBody>
      </p:sp>
      <p:sp>
        <p:nvSpPr>
          <p:cNvPr id="5" name="Slide Number Placeholder 4">
            <a:extLst>
              <a:ext uri="{FF2B5EF4-FFF2-40B4-BE49-F238E27FC236}">
                <a16:creationId xmlns:a16="http://schemas.microsoft.com/office/drawing/2014/main" id="{0B3E4C29-7E24-40E8-866C-610273AED1F1}"/>
              </a:ext>
            </a:extLst>
          </p:cNvPr>
          <p:cNvSpPr>
            <a:spLocks noGrp="1"/>
          </p:cNvSpPr>
          <p:nvPr>
            <p:ph type="sldNum" sz="quarter" idx="16"/>
          </p:nvPr>
        </p:nvSpPr>
        <p:spPr/>
        <p:txBody>
          <a:bodyPr/>
          <a:lstStyle/>
          <a:p>
            <a:fld id="{CDE95EEC-9C03-4FB2-AF15-ECAA574C78B0}" type="slidenum">
              <a:rPr lang="en-US" smtClean="0"/>
              <a:pPr/>
              <a:t>10</a:t>
            </a:fld>
            <a:endParaRPr lang="en-US"/>
          </a:p>
        </p:txBody>
      </p:sp>
      <p:pic>
        <p:nvPicPr>
          <p:cNvPr id="18" name="Picture 17">
            <a:extLst>
              <a:ext uri="{FF2B5EF4-FFF2-40B4-BE49-F238E27FC236}">
                <a16:creationId xmlns:a16="http://schemas.microsoft.com/office/drawing/2014/main" id="{A60955F2-6BF0-4AD0-B2D8-415DC7F0DA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54532" y="4393551"/>
            <a:ext cx="3341267" cy="2227511"/>
          </a:xfrm>
          <a:prstGeom prst="rect">
            <a:avLst/>
          </a:prstGeom>
        </p:spPr>
      </p:pic>
      <p:pic>
        <p:nvPicPr>
          <p:cNvPr id="11" name="Picture 10">
            <a:extLst>
              <a:ext uri="{FF2B5EF4-FFF2-40B4-BE49-F238E27FC236}">
                <a16:creationId xmlns:a16="http://schemas.microsoft.com/office/drawing/2014/main" id="{343EB11E-109F-89A5-953F-2197127554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6981" y="1667348"/>
            <a:ext cx="3358965" cy="2517310"/>
          </a:xfrm>
          <a:prstGeom prst="rect">
            <a:avLst/>
          </a:prstGeom>
        </p:spPr>
      </p:pic>
    </p:spTree>
    <p:extLst>
      <p:ext uri="{BB962C8B-B14F-4D97-AF65-F5344CB8AC3E}">
        <p14:creationId xmlns:p14="http://schemas.microsoft.com/office/powerpoint/2010/main" val="2445839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E1F008-D0AA-447A-A717-386458BBAF7E}"/>
              </a:ext>
            </a:extLst>
          </p:cNvPr>
          <p:cNvSpPr>
            <a:spLocks noGrp="1"/>
          </p:cNvSpPr>
          <p:nvPr>
            <p:ph type="title"/>
          </p:nvPr>
        </p:nvSpPr>
        <p:spPr/>
        <p:txBody>
          <a:bodyPr/>
          <a:lstStyle/>
          <a:p>
            <a:r>
              <a:rPr lang="en-US" dirty="0"/>
              <a:t>Elements of Traffic Calming</a:t>
            </a:r>
          </a:p>
        </p:txBody>
      </p:sp>
      <p:sp>
        <p:nvSpPr>
          <p:cNvPr id="7" name="Text Placeholder 6">
            <a:extLst>
              <a:ext uri="{FF2B5EF4-FFF2-40B4-BE49-F238E27FC236}">
                <a16:creationId xmlns:a16="http://schemas.microsoft.com/office/drawing/2014/main" id="{FD1E4274-16FD-4899-9841-54C64A41B4D9}"/>
              </a:ext>
            </a:extLst>
          </p:cNvPr>
          <p:cNvSpPr>
            <a:spLocks noGrp="1"/>
          </p:cNvSpPr>
          <p:nvPr>
            <p:ph type="body" sz="quarter" idx="13"/>
          </p:nvPr>
        </p:nvSpPr>
        <p:spPr/>
        <p:txBody>
          <a:bodyPr>
            <a:noAutofit/>
          </a:bodyPr>
          <a:lstStyle/>
          <a:p>
            <a:pPr marL="0" indent="0">
              <a:buNone/>
            </a:pPr>
            <a:r>
              <a:rPr lang="en-US" dirty="0"/>
              <a:t>Lane Narrowing</a:t>
            </a:r>
          </a:p>
          <a:p>
            <a:pPr marL="0" indent="0">
              <a:buNone/>
            </a:pPr>
            <a:r>
              <a:rPr lang="en-US" dirty="0"/>
              <a:t>	</a:t>
            </a:r>
            <a:r>
              <a:rPr lang="en-US" sz="2000" i="1" dirty="0"/>
              <a:t>Road diet</a:t>
            </a:r>
          </a:p>
          <a:p>
            <a:pPr marL="0" indent="0">
              <a:buNone/>
            </a:pPr>
            <a:r>
              <a:rPr lang="en-US" sz="2000" i="1" dirty="0"/>
              <a:t>	Adding on street parking</a:t>
            </a:r>
          </a:p>
          <a:p>
            <a:pPr marL="0" indent="0">
              <a:buNone/>
            </a:pPr>
            <a:r>
              <a:rPr lang="en-US" sz="2000" i="1" dirty="0"/>
              <a:t>	Introduction of bike lanes</a:t>
            </a:r>
          </a:p>
          <a:p>
            <a:pPr marL="0" indent="0">
              <a:buNone/>
            </a:pPr>
            <a:r>
              <a:rPr lang="en-US" sz="2000" i="1" dirty="0"/>
              <a:t>	Stormwater run-off mitigation</a:t>
            </a:r>
            <a:endParaRPr lang="en-US" dirty="0"/>
          </a:p>
        </p:txBody>
      </p:sp>
      <p:sp>
        <p:nvSpPr>
          <p:cNvPr id="5" name="Slide Number Placeholder 4">
            <a:extLst>
              <a:ext uri="{FF2B5EF4-FFF2-40B4-BE49-F238E27FC236}">
                <a16:creationId xmlns:a16="http://schemas.microsoft.com/office/drawing/2014/main" id="{0B3E4C29-7E24-40E8-866C-610273AED1F1}"/>
              </a:ext>
            </a:extLst>
          </p:cNvPr>
          <p:cNvSpPr>
            <a:spLocks noGrp="1"/>
          </p:cNvSpPr>
          <p:nvPr>
            <p:ph type="sldNum" sz="quarter" idx="16"/>
          </p:nvPr>
        </p:nvSpPr>
        <p:spPr/>
        <p:txBody>
          <a:bodyPr/>
          <a:lstStyle/>
          <a:p>
            <a:fld id="{CDE95EEC-9C03-4FB2-AF15-ECAA574C78B0}" type="slidenum">
              <a:rPr lang="en-US" smtClean="0"/>
              <a:pPr/>
              <a:t>11</a:t>
            </a:fld>
            <a:endParaRPr lang="en-US"/>
          </a:p>
        </p:txBody>
      </p:sp>
      <p:pic>
        <p:nvPicPr>
          <p:cNvPr id="4" name="Picture 3" descr="A picture containing tree&#10;&#10;Description automatically generated">
            <a:extLst>
              <a:ext uri="{FF2B5EF4-FFF2-40B4-BE49-F238E27FC236}">
                <a16:creationId xmlns:a16="http://schemas.microsoft.com/office/drawing/2014/main" id="{7F8C4A86-5D07-42A8-86E6-9918A605B1B4}"/>
              </a:ext>
            </a:extLst>
          </p:cNvPr>
          <p:cNvPicPr>
            <a:picLocks noChangeAspect="1"/>
          </p:cNvPicPr>
          <p:nvPr/>
        </p:nvPicPr>
        <p:blipFill rotWithShape="1">
          <a:blip r:embed="rId3">
            <a:extLst>
              <a:ext uri="{28A0092B-C50C-407E-A947-70E740481C1C}">
                <a14:useLocalDpi xmlns:a14="http://schemas.microsoft.com/office/drawing/2010/main" val="0"/>
              </a:ext>
            </a:extLst>
          </a:blip>
          <a:srcRect r="-301"/>
          <a:stretch/>
        </p:blipFill>
        <p:spPr>
          <a:xfrm>
            <a:off x="5119901" y="1732479"/>
            <a:ext cx="6012555" cy="4495800"/>
          </a:xfrm>
          <a:prstGeom prst="rect">
            <a:avLst/>
          </a:prstGeom>
        </p:spPr>
      </p:pic>
    </p:spTree>
    <p:extLst>
      <p:ext uri="{BB962C8B-B14F-4D97-AF65-F5344CB8AC3E}">
        <p14:creationId xmlns:p14="http://schemas.microsoft.com/office/powerpoint/2010/main" val="166493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E1F008-D0AA-447A-A717-386458BBAF7E}"/>
              </a:ext>
            </a:extLst>
          </p:cNvPr>
          <p:cNvSpPr>
            <a:spLocks noGrp="1"/>
          </p:cNvSpPr>
          <p:nvPr>
            <p:ph type="title"/>
          </p:nvPr>
        </p:nvSpPr>
        <p:spPr/>
        <p:txBody>
          <a:bodyPr/>
          <a:lstStyle/>
          <a:p>
            <a:r>
              <a:rPr lang="en-US"/>
              <a:t>The Principles of Traffic Calming</a:t>
            </a:r>
          </a:p>
        </p:txBody>
      </p:sp>
      <p:sp>
        <p:nvSpPr>
          <p:cNvPr id="7" name="Text Placeholder 6">
            <a:extLst>
              <a:ext uri="{FF2B5EF4-FFF2-40B4-BE49-F238E27FC236}">
                <a16:creationId xmlns:a16="http://schemas.microsoft.com/office/drawing/2014/main" id="{FD1E4274-16FD-4899-9841-54C64A41B4D9}"/>
              </a:ext>
            </a:extLst>
          </p:cNvPr>
          <p:cNvSpPr>
            <a:spLocks noGrp="1"/>
          </p:cNvSpPr>
          <p:nvPr>
            <p:ph type="body" sz="quarter" idx="13"/>
          </p:nvPr>
        </p:nvSpPr>
        <p:spPr>
          <a:xfrm>
            <a:off x="612776" y="1707080"/>
            <a:ext cx="5108756" cy="4078288"/>
          </a:xfrm>
        </p:spPr>
        <p:txBody>
          <a:bodyPr>
            <a:normAutofit lnSpcReduction="10000"/>
          </a:bodyPr>
          <a:lstStyle/>
          <a:p>
            <a:pPr marL="514350" indent="-514350" algn="l">
              <a:buFont typeface="+mj-lt"/>
              <a:buAutoNum type="arabicPeriod"/>
            </a:pPr>
            <a:r>
              <a:rPr lang="en-US" sz="2800" b="0" i="0" dirty="0">
                <a:solidFill>
                  <a:schemeClr val="tx1"/>
                </a:solidFill>
                <a:effectLst/>
              </a:rPr>
              <a:t>Reduce motorist speed to the desired operating speed as consistently as possible through a corridor</a:t>
            </a:r>
          </a:p>
          <a:p>
            <a:pPr marL="514350" indent="-514350" algn="l">
              <a:buFont typeface="+mj-lt"/>
              <a:buAutoNum type="arabicPeriod"/>
            </a:pPr>
            <a:endParaRPr lang="en-US" sz="2800" b="0" i="0" dirty="0">
              <a:solidFill>
                <a:schemeClr val="tx1"/>
              </a:solidFill>
              <a:effectLst/>
            </a:endParaRPr>
          </a:p>
          <a:p>
            <a:pPr marL="514350" indent="-514350" algn="l">
              <a:buFont typeface="+mj-lt"/>
              <a:buAutoNum type="arabicPeriod"/>
            </a:pPr>
            <a:r>
              <a:rPr lang="en-US" sz="2800" b="0" i="0" dirty="0">
                <a:solidFill>
                  <a:schemeClr val="tx1"/>
                </a:solidFill>
                <a:effectLst/>
              </a:rPr>
              <a:t>Avoid unintentionally diverting motorists to parallel routes</a:t>
            </a:r>
          </a:p>
          <a:p>
            <a:pPr marL="514350" indent="-514350">
              <a:buFont typeface="+mj-lt"/>
              <a:buAutoNum type="arabicPeriod"/>
            </a:pPr>
            <a:endParaRPr lang="en-US" sz="2800" dirty="0">
              <a:solidFill>
                <a:schemeClr val="tx1"/>
              </a:solidFill>
            </a:endParaRPr>
          </a:p>
        </p:txBody>
      </p:sp>
      <p:sp>
        <p:nvSpPr>
          <p:cNvPr id="5" name="Slide Number Placeholder 4">
            <a:extLst>
              <a:ext uri="{FF2B5EF4-FFF2-40B4-BE49-F238E27FC236}">
                <a16:creationId xmlns:a16="http://schemas.microsoft.com/office/drawing/2014/main" id="{0B3E4C29-7E24-40E8-866C-610273AED1F1}"/>
              </a:ext>
            </a:extLst>
          </p:cNvPr>
          <p:cNvSpPr>
            <a:spLocks noGrp="1"/>
          </p:cNvSpPr>
          <p:nvPr>
            <p:ph type="sldNum" sz="quarter" idx="16"/>
          </p:nvPr>
        </p:nvSpPr>
        <p:spPr/>
        <p:txBody>
          <a:bodyPr/>
          <a:lstStyle/>
          <a:p>
            <a:fld id="{CDE95EEC-9C03-4FB2-AF15-ECAA574C78B0}" type="slidenum">
              <a:rPr lang="en-US" smtClean="0"/>
              <a:pPr/>
              <a:t>12</a:t>
            </a:fld>
            <a:endParaRPr lang="en-US"/>
          </a:p>
        </p:txBody>
      </p:sp>
      <p:pic>
        <p:nvPicPr>
          <p:cNvPr id="3" name="Picture 2" descr="A picture containing tree, outdoor, road, sky&#10;&#10;Description automatically generated">
            <a:extLst>
              <a:ext uri="{FF2B5EF4-FFF2-40B4-BE49-F238E27FC236}">
                <a16:creationId xmlns:a16="http://schemas.microsoft.com/office/drawing/2014/main" id="{C7AF5BDF-AAFE-454A-A3E6-0F1101CF02D3}"/>
              </a:ext>
            </a:extLst>
          </p:cNvPr>
          <p:cNvPicPr>
            <a:picLocks noChangeAspect="1"/>
          </p:cNvPicPr>
          <p:nvPr/>
        </p:nvPicPr>
        <p:blipFill rotWithShape="1">
          <a:blip r:embed="rId3">
            <a:extLst>
              <a:ext uri="{28A0092B-C50C-407E-A947-70E740481C1C}">
                <a14:useLocalDpi xmlns:a14="http://schemas.microsoft.com/office/drawing/2010/main" val="0"/>
              </a:ext>
            </a:extLst>
          </a:blip>
          <a:srcRect l="4286" r="5713"/>
          <a:stretch/>
        </p:blipFill>
        <p:spPr>
          <a:xfrm>
            <a:off x="6104200" y="1701463"/>
            <a:ext cx="5681400" cy="4734500"/>
          </a:xfrm>
          <a:prstGeom prst="rect">
            <a:avLst/>
          </a:prstGeom>
        </p:spPr>
      </p:pic>
    </p:spTree>
    <p:extLst>
      <p:ext uri="{BB962C8B-B14F-4D97-AF65-F5344CB8AC3E}">
        <p14:creationId xmlns:p14="http://schemas.microsoft.com/office/powerpoint/2010/main" val="3006091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E7389E6-363A-9A3F-6F14-446BC2607604}"/>
              </a:ext>
            </a:extLst>
          </p:cNvPr>
          <p:cNvSpPr txBox="1"/>
          <p:nvPr/>
        </p:nvSpPr>
        <p:spPr>
          <a:xfrm>
            <a:off x="515165" y="4868116"/>
            <a:ext cx="9360355" cy="435403"/>
          </a:xfrm>
          <a:prstGeom prst="rect">
            <a:avLst/>
          </a:prstGeom>
          <a:solidFill>
            <a:schemeClr val="bg1"/>
          </a:solidFill>
        </p:spPr>
        <p:txBody>
          <a:bodyPr wrap="square">
            <a:spAutoFit/>
          </a:bodyPr>
          <a:lstStyle/>
          <a:p>
            <a:endParaRPr lang="en-US" b="1" dirty="0"/>
          </a:p>
        </p:txBody>
      </p:sp>
      <p:sp>
        <p:nvSpPr>
          <p:cNvPr id="2" name="Title 1">
            <a:extLst>
              <a:ext uri="{FF2B5EF4-FFF2-40B4-BE49-F238E27FC236}">
                <a16:creationId xmlns:a16="http://schemas.microsoft.com/office/drawing/2014/main" id="{859B3B0C-1830-4EED-8FAE-4C57D83BBCB9}"/>
              </a:ext>
            </a:extLst>
          </p:cNvPr>
          <p:cNvSpPr>
            <a:spLocks noGrp="1"/>
          </p:cNvSpPr>
          <p:nvPr>
            <p:ph type="title"/>
          </p:nvPr>
        </p:nvSpPr>
        <p:spPr/>
        <p:txBody>
          <a:bodyPr>
            <a:normAutofit/>
          </a:bodyPr>
          <a:lstStyle/>
          <a:p>
            <a:r>
              <a:rPr lang="en-US" dirty="0"/>
              <a:t>Traffic Calming Resources</a:t>
            </a:r>
          </a:p>
        </p:txBody>
      </p:sp>
      <p:pic>
        <p:nvPicPr>
          <p:cNvPr id="21" name="Content Placeholder 20">
            <a:hlinkClick r:id="rId3"/>
            <a:extLst>
              <a:ext uri="{FF2B5EF4-FFF2-40B4-BE49-F238E27FC236}">
                <a16:creationId xmlns:a16="http://schemas.microsoft.com/office/drawing/2014/main" id="{84A57304-19F0-4CDD-A974-8E5CF9ED699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186" r="5793"/>
          <a:stretch/>
        </p:blipFill>
        <p:spPr>
          <a:xfrm>
            <a:off x="301702" y="2340974"/>
            <a:ext cx="1884981" cy="2527142"/>
          </a:xfrm>
          <a:prstGeom prst="rect">
            <a:avLst/>
          </a:prstGeom>
          <a:ln>
            <a:noFill/>
          </a:ln>
          <a:effectLst>
            <a:outerShdw blurRad="50800" dist="38100" algn="l" rotWithShape="0">
              <a:prstClr val="black">
                <a:alpha val="40000"/>
              </a:prstClr>
            </a:outerShdw>
          </a:effectLst>
        </p:spPr>
      </p:pic>
      <p:pic>
        <p:nvPicPr>
          <p:cNvPr id="22" name="Content Placeholder 21">
            <a:hlinkClick r:id="rId3"/>
            <a:extLst>
              <a:ext uri="{FF2B5EF4-FFF2-40B4-BE49-F238E27FC236}">
                <a16:creationId xmlns:a16="http://schemas.microsoft.com/office/drawing/2014/main" id="{1B4674B9-3085-44F3-8A0D-3D0530DCB525}"/>
              </a:ext>
            </a:extLst>
          </p:cNvPr>
          <p:cNvPicPr>
            <a:picLocks noGrp="1" noChangeAspect="1"/>
          </p:cNvPicPr>
          <p:nvPr>
            <p:ph idx="33"/>
          </p:nvPr>
        </p:nvPicPr>
        <p:blipFill>
          <a:blip r:embed="rId5">
            <a:extLst>
              <a:ext uri="{28A0092B-C50C-407E-A947-70E740481C1C}">
                <a14:useLocalDpi xmlns:a14="http://schemas.microsoft.com/office/drawing/2010/main" val="0"/>
              </a:ext>
            </a:extLst>
          </a:blip>
          <a:srcRect/>
          <a:stretch/>
        </p:blipFill>
        <p:spPr>
          <a:xfrm>
            <a:off x="2410862" y="2416023"/>
            <a:ext cx="2041703" cy="2377148"/>
          </a:xfrm>
          <a:prstGeom prst="rect">
            <a:avLst/>
          </a:prstGeom>
          <a:ln>
            <a:noFill/>
          </a:ln>
          <a:effectLst>
            <a:outerShdw blurRad="50800" dist="38100" algn="l" rotWithShape="0">
              <a:prstClr val="black">
                <a:alpha val="40000"/>
              </a:prstClr>
            </a:outerShdw>
          </a:effectLst>
        </p:spPr>
      </p:pic>
      <p:pic>
        <p:nvPicPr>
          <p:cNvPr id="24" name="Content Placeholder 9">
            <a:extLst>
              <a:ext uri="{FF2B5EF4-FFF2-40B4-BE49-F238E27FC236}">
                <a16:creationId xmlns:a16="http://schemas.microsoft.com/office/drawing/2014/main" id="{70C034C0-5014-BB7E-3EA0-4F9562E828D4}"/>
              </a:ext>
            </a:extLst>
          </p:cNvPr>
          <p:cNvPicPr>
            <a:picLocks noGrp="1" noChangeAspect="1"/>
          </p:cNvPicPr>
          <p:nvPr>
            <p:ph idx="35"/>
          </p:nvPr>
        </p:nvPicPr>
        <p:blipFill rotWithShape="1">
          <a:blip r:embed="rId6">
            <a:extLst>
              <a:ext uri="{28A0092B-C50C-407E-A947-70E740481C1C}">
                <a14:useLocalDpi xmlns:a14="http://schemas.microsoft.com/office/drawing/2010/main" val="0"/>
              </a:ext>
            </a:extLst>
          </a:blip>
          <a:srcRect l="-1898" r="4787" b="1438"/>
          <a:stretch/>
        </p:blipFill>
        <p:spPr>
          <a:xfrm>
            <a:off x="6930813" y="2340974"/>
            <a:ext cx="1907678" cy="2527142"/>
          </a:xfrm>
          <a:prstGeom prst="rect">
            <a:avLst/>
          </a:prstGeom>
          <a:ln>
            <a:noFill/>
          </a:ln>
          <a:effectLst>
            <a:outerShdw blurRad="50800" dist="38100" algn="l" rotWithShape="0">
              <a:prstClr val="black">
                <a:alpha val="40000"/>
              </a:prstClr>
            </a:outerShdw>
          </a:effectLst>
        </p:spPr>
      </p:pic>
      <p:pic>
        <p:nvPicPr>
          <p:cNvPr id="25" name="Content Placeholder 9">
            <a:extLst>
              <a:ext uri="{FF2B5EF4-FFF2-40B4-BE49-F238E27FC236}">
                <a16:creationId xmlns:a16="http://schemas.microsoft.com/office/drawing/2014/main" id="{95D26FAF-D8E9-8AA1-1ABA-3F56E7B53D75}"/>
              </a:ext>
            </a:extLst>
          </p:cNvPr>
          <p:cNvPicPr>
            <a:picLocks noGrp="1" noChangeAspect="1"/>
          </p:cNvPicPr>
          <p:nvPr>
            <p:ph idx="36"/>
          </p:nvPr>
        </p:nvPicPr>
        <p:blipFill rotWithShape="1">
          <a:blip r:embed="rId7">
            <a:extLst>
              <a:ext uri="{28A0092B-C50C-407E-A947-70E740481C1C}">
                <a14:useLocalDpi xmlns:a14="http://schemas.microsoft.com/office/drawing/2010/main" val="0"/>
              </a:ext>
            </a:extLst>
          </a:blip>
          <a:srcRect l="1618" r="1618"/>
          <a:stretch/>
        </p:blipFill>
        <p:spPr>
          <a:xfrm>
            <a:off x="9096778" y="3530446"/>
            <a:ext cx="1338473" cy="1773073"/>
          </a:xfrm>
          <a:prstGeom prst="rect">
            <a:avLst/>
          </a:prstGeom>
          <a:ln>
            <a:noFill/>
          </a:ln>
          <a:effectLst>
            <a:outerShdw blurRad="50800" dist="38100" algn="l" rotWithShape="0">
              <a:prstClr val="black">
                <a:alpha val="40000"/>
              </a:prstClr>
            </a:outerShdw>
          </a:effectLst>
        </p:spPr>
      </p:pic>
      <p:grpSp>
        <p:nvGrpSpPr>
          <p:cNvPr id="32" name="Group 31">
            <a:extLst>
              <a:ext uri="{FF2B5EF4-FFF2-40B4-BE49-F238E27FC236}">
                <a16:creationId xmlns:a16="http://schemas.microsoft.com/office/drawing/2014/main" id="{9EDFB083-4743-3AB9-70C9-3040262A4237}"/>
              </a:ext>
            </a:extLst>
          </p:cNvPr>
          <p:cNvGrpSpPr/>
          <p:nvPr/>
        </p:nvGrpSpPr>
        <p:grpSpPr>
          <a:xfrm>
            <a:off x="4676744" y="2340974"/>
            <a:ext cx="2041096" cy="2452197"/>
            <a:chOff x="13061715" y="1902534"/>
            <a:chExt cx="3173999" cy="3813279"/>
          </a:xfrm>
        </p:grpSpPr>
        <p:pic>
          <p:nvPicPr>
            <p:cNvPr id="33" name="Picture 32">
              <a:extLst>
                <a:ext uri="{FF2B5EF4-FFF2-40B4-BE49-F238E27FC236}">
                  <a16:creationId xmlns:a16="http://schemas.microsoft.com/office/drawing/2014/main" id="{24270A8A-29E2-21FD-83A2-FF2B828C27F6}"/>
                </a:ext>
              </a:extLst>
            </p:cNvPr>
            <p:cNvPicPr>
              <a:picLocks noChangeAspect="1"/>
            </p:cNvPicPr>
            <p:nvPr/>
          </p:nvPicPr>
          <p:blipFill rotWithShape="1">
            <a:blip r:embed="rId8">
              <a:extLst>
                <a:ext uri="{28A0092B-C50C-407E-A947-70E740481C1C}">
                  <a14:useLocalDpi xmlns:a14="http://schemas.microsoft.com/office/drawing/2010/main" val="0"/>
                </a:ext>
              </a:extLst>
            </a:blip>
            <a:srcRect r="-152"/>
            <a:stretch/>
          </p:blipFill>
          <p:spPr>
            <a:xfrm>
              <a:off x="13061715" y="1902534"/>
              <a:ext cx="3173999" cy="3367692"/>
            </a:xfrm>
            <a:prstGeom prst="rect">
              <a:avLst/>
            </a:prstGeom>
            <a:effectLst>
              <a:outerShdw blurRad="50800" dist="38100" dir="2700000" algn="tl" rotWithShape="0">
                <a:prstClr val="black">
                  <a:alpha val="40000"/>
                </a:prstClr>
              </a:outerShdw>
            </a:effectLst>
          </p:spPr>
        </p:pic>
        <p:pic>
          <p:nvPicPr>
            <p:cNvPr id="34" name="Picture 33" descr="A picture containing text, sign&#10;&#10;Description automatically generated">
              <a:extLst>
                <a:ext uri="{FF2B5EF4-FFF2-40B4-BE49-F238E27FC236}">
                  <a16:creationId xmlns:a16="http://schemas.microsoft.com/office/drawing/2014/main" id="{296631B3-6731-5B07-A9CE-0BCBA2C8267E}"/>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3061715" y="4709516"/>
              <a:ext cx="3173237" cy="1006297"/>
            </a:xfrm>
            <a:prstGeom prst="rect">
              <a:avLst/>
            </a:prstGeom>
            <a:effectLst>
              <a:outerShdw blurRad="50800" dist="38100" dir="2700000" algn="tl" rotWithShape="0">
                <a:prstClr val="black">
                  <a:alpha val="40000"/>
                </a:prstClr>
              </a:outerShdw>
            </a:effectLst>
          </p:spPr>
        </p:pic>
      </p:grpSp>
      <p:pic>
        <p:nvPicPr>
          <p:cNvPr id="35" name="Content Placeholder 9">
            <a:extLst>
              <a:ext uri="{FF2B5EF4-FFF2-40B4-BE49-F238E27FC236}">
                <a16:creationId xmlns:a16="http://schemas.microsoft.com/office/drawing/2014/main" id="{88DFA98F-EF43-6239-4BCF-6576C4D89CF9}"/>
              </a:ext>
            </a:extLst>
          </p:cNvPr>
          <p:cNvPicPr>
            <a:picLocks noChangeAspect="1"/>
          </p:cNvPicPr>
          <p:nvPr/>
        </p:nvPicPr>
        <p:blipFill rotWithShape="1">
          <a:blip r:embed="rId10">
            <a:extLst>
              <a:ext uri="{28A0092B-C50C-407E-A947-70E740481C1C}">
                <a14:useLocalDpi xmlns:a14="http://schemas.microsoft.com/office/drawing/2010/main" val="0"/>
              </a:ext>
            </a:extLst>
          </a:blip>
          <a:srcRect l="47598" t="4647" b="4987"/>
          <a:stretch/>
        </p:blipFill>
        <p:spPr>
          <a:xfrm>
            <a:off x="9146074" y="1486984"/>
            <a:ext cx="1330457" cy="1773073"/>
          </a:xfrm>
          <a:prstGeom prst="rect">
            <a:avLst/>
          </a:prstGeom>
          <a:ln>
            <a:noFill/>
          </a:ln>
        </p:spPr>
      </p:pic>
      <p:pic>
        <p:nvPicPr>
          <p:cNvPr id="36" name="Content Placeholder 9">
            <a:extLst>
              <a:ext uri="{FF2B5EF4-FFF2-40B4-BE49-F238E27FC236}">
                <a16:creationId xmlns:a16="http://schemas.microsoft.com/office/drawing/2014/main" id="{7F77939D-2B7C-3B90-0AC2-36232F9DBB64}"/>
              </a:ext>
            </a:extLst>
          </p:cNvPr>
          <p:cNvPicPr>
            <a:picLocks noChangeAspect="1"/>
          </p:cNvPicPr>
          <p:nvPr/>
        </p:nvPicPr>
        <p:blipFill rotWithShape="1">
          <a:blip r:embed="rId11">
            <a:extLst>
              <a:ext uri="{28A0092B-C50C-407E-A947-70E740481C1C}">
                <a14:useLocalDpi xmlns:a14="http://schemas.microsoft.com/office/drawing/2010/main" val="0"/>
              </a:ext>
            </a:extLst>
          </a:blip>
          <a:srcRect l="2744" r="2744"/>
          <a:stretch/>
        </p:blipFill>
        <p:spPr>
          <a:xfrm>
            <a:off x="10645682" y="4991123"/>
            <a:ext cx="1338460" cy="1773072"/>
          </a:xfrm>
          <a:prstGeom prst="rect">
            <a:avLst/>
          </a:prstGeom>
          <a:ln>
            <a:noFill/>
          </a:ln>
        </p:spPr>
      </p:pic>
      <p:pic>
        <p:nvPicPr>
          <p:cNvPr id="37" name="Content Placeholder 9">
            <a:extLst>
              <a:ext uri="{FF2B5EF4-FFF2-40B4-BE49-F238E27FC236}">
                <a16:creationId xmlns:a16="http://schemas.microsoft.com/office/drawing/2014/main" id="{A2297FDB-69F2-6F30-1BF1-A96582AEE330}"/>
              </a:ext>
            </a:extLst>
          </p:cNvPr>
          <p:cNvPicPr>
            <a:picLocks noChangeAspect="1"/>
          </p:cNvPicPr>
          <p:nvPr/>
        </p:nvPicPr>
        <p:blipFill rotWithShape="1">
          <a:blip r:embed="rId12">
            <a:extLst>
              <a:ext uri="{28A0092B-C50C-407E-A947-70E740481C1C}">
                <a14:useLocalDpi xmlns:a14="http://schemas.microsoft.com/office/drawing/2010/main" val="0"/>
              </a:ext>
            </a:extLst>
          </a:blip>
          <a:srcRect l="1476" r="1476"/>
          <a:stretch/>
        </p:blipFill>
        <p:spPr>
          <a:xfrm>
            <a:off x="10653685" y="3077023"/>
            <a:ext cx="1330457" cy="1773073"/>
          </a:xfrm>
          <a:prstGeom prst="rect">
            <a:avLst/>
          </a:prstGeom>
          <a:ln>
            <a:noFill/>
          </a:ln>
        </p:spPr>
      </p:pic>
      <p:pic>
        <p:nvPicPr>
          <p:cNvPr id="38" name="Picture 1">
            <a:extLst>
              <a:ext uri="{FF2B5EF4-FFF2-40B4-BE49-F238E27FC236}">
                <a16:creationId xmlns:a16="http://schemas.microsoft.com/office/drawing/2014/main" id="{2B448403-D33A-1EEB-EF7B-FED3D65104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53685" y="1185899"/>
            <a:ext cx="1330457" cy="17162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Content Placeholder 12">
            <a:extLst>
              <a:ext uri="{FF2B5EF4-FFF2-40B4-BE49-F238E27FC236}">
                <a16:creationId xmlns:a16="http://schemas.microsoft.com/office/drawing/2014/main" id="{5BBB706E-A41F-8AC5-6459-93215A7D14BF}"/>
              </a:ext>
            </a:extLst>
          </p:cNvPr>
          <p:cNvPicPr>
            <a:picLocks noChangeAspect="1"/>
          </p:cNvPicPr>
          <p:nvPr/>
        </p:nvPicPr>
        <p:blipFill rotWithShape="1">
          <a:blip r:embed="rId14"/>
          <a:srcRect l="4838" r="2406"/>
          <a:stretch/>
        </p:blipFill>
        <p:spPr>
          <a:xfrm>
            <a:off x="9061138" y="5520943"/>
            <a:ext cx="1374113" cy="10875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367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2F7C-8269-4A20-30EE-B916C028B78F}"/>
              </a:ext>
            </a:extLst>
          </p:cNvPr>
          <p:cNvSpPr>
            <a:spLocks noGrp="1"/>
          </p:cNvSpPr>
          <p:nvPr>
            <p:ph type="title"/>
          </p:nvPr>
        </p:nvSpPr>
        <p:spPr/>
        <p:txBody>
          <a:bodyPr/>
          <a:lstStyle/>
          <a:p>
            <a:r>
              <a:rPr lang="en-US" dirty="0"/>
              <a:t>How do we get there?</a:t>
            </a:r>
          </a:p>
        </p:txBody>
      </p:sp>
    </p:spTree>
    <p:extLst>
      <p:ext uri="{BB962C8B-B14F-4D97-AF65-F5344CB8AC3E}">
        <p14:creationId xmlns:p14="http://schemas.microsoft.com/office/powerpoint/2010/main" val="3316338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85ED8-0BC0-46ED-A0A9-0EA33868176A}"/>
              </a:ext>
            </a:extLst>
          </p:cNvPr>
          <p:cNvSpPr>
            <a:spLocks noGrp="1"/>
          </p:cNvSpPr>
          <p:nvPr>
            <p:ph type="title"/>
          </p:nvPr>
        </p:nvSpPr>
        <p:spPr>
          <a:xfrm>
            <a:off x="612948" y="508864"/>
            <a:ext cx="7400751" cy="906732"/>
          </a:xfrm>
        </p:spPr>
        <p:txBody>
          <a:bodyPr>
            <a:normAutofit fontScale="90000"/>
          </a:bodyPr>
          <a:lstStyle/>
          <a:p>
            <a:r>
              <a:rPr lang="en-US" sz="1800" spc="140" dirty="0">
                <a:solidFill>
                  <a:srgbClr val="FF0000"/>
                </a:solidFill>
              </a:rPr>
              <a:t>PROJECT BACKGROUND</a:t>
            </a:r>
            <a:br>
              <a:rPr lang="en-US" b="0" dirty="0"/>
            </a:br>
            <a:r>
              <a:rPr lang="en-US" sz="4900" dirty="0"/>
              <a:t>Purpose of the Toolbox</a:t>
            </a:r>
            <a:endParaRPr lang="en-US" dirty="0"/>
          </a:p>
        </p:txBody>
      </p:sp>
      <p:sp>
        <p:nvSpPr>
          <p:cNvPr id="24" name="Content Placeholder 23">
            <a:extLst>
              <a:ext uri="{FF2B5EF4-FFF2-40B4-BE49-F238E27FC236}">
                <a16:creationId xmlns:a16="http://schemas.microsoft.com/office/drawing/2014/main" id="{35C42289-6B5D-AF3E-5857-C333D12FF07D}"/>
              </a:ext>
            </a:extLst>
          </p:cNvPr>
          <p:cNvSpPr>
            <a:spLocks noGrp="1"/>
          </p:cNvSpPr>
          <p:nvPr>
            <p:ph sz="half" idx="13"/>
          </p:nvPr>
        </p:nvSpPr>
        <p:spPr>
          <a:xfrm>
            <a:off x="596204" y="1706522"/>
            <a:ext cx="7082554" cy="4642613"/>
          </a:xfrm>
        </p:spPr>
        <p:txBody>
          <a:bodyPr>
            <a:normAutofit/>
          </a:bodyPr>
          <a:lstStyle/>
          <a:p>
            <a:pPr marL="0" indent="0">
              <a:buNone/>
            </a:pPr>
            <a:r>
              <a:rPr lang="en-US" sz="2400" dirty="0"/>
              <a:t>The Traffic Calming and Complete Streets Best </a:t>
            </a:r>
            <a:br>
              <a:rPr lang="en-US" sz="2400" dirty="0"/>
            </a:br>
            <a:r>
              <a:rPr lang="en-US" sz="2400" dirty="0"/>
              <a:t>Practices Toolbox will provide planning precepts </a:t>
            </a:r>
            <a:br>
              <a:rPr lang="en-US" sz="2400" dirty="0"/>
            </a:br>
            <a:r>
              <a:rPr lang="en-US" sz="2400" dirty="0"/>
              <a:t>and design principles for local and residential roads.</a:t>
            </a:r>
            <a:br>
              <a:rPr lang="en-US" sz="2400" dirty="0"/>
            </a:br>
            <a:endParaRPr lang="en-US" sz="2400" dirty="0"/>
          </a:p>
          <a:p>
            <a:pPr marL="0" indent="0">
              <a:buNone/>
            </a:pPr>
            <a:r>
              <a:rPr lang="en-US" sz="2400" b="1" dirty="0"/>
              <a:t>This Toolbox will: </a:t>
            </a:r>
          </a:p>
          <a:p>
            <a:r>
              <a:rPr lang="en-US" sz="2400" dirty="0"/>
              <a:t>Reflect best practices and updated guidance</a:t>
            </a:r>
          </a:p>
          <a:p>
            <a:r>
              <a:rPr lang="en-US" sz="2400" dirty="0"/>
              <a:t>Provide traffic calming treatment and features</a:t>
            </a:r>
          </a:p>
          <a:p>
            <a:r>
              <a:rPr lang="en-US" sz="2400" dirty="0"/>
              <a:t>Be an alternative to the HDM </a:t>
            </a:r>
          </a:p>
          <a:p>
            <a:pPr marL="0" indent="0">
              <a:buNone/>
            </a:pPr>
            <a:r>
              <a:rPr lang="en-US" sz="2400" dirty="0"/>
              <a:t>  </a:t>
            </a:r>
          </a:p>
          <a:p>
            <a:endParaRPr lang="en-US" sz="3200" dirty="0"/>
          </a:p>
        </p:txBody>
      </p:sp>
      <p:pic>
        <p:nvPicPr>
          <p:cNvPr id="4" name="Picture 3">
            <a:extLst>
              <a:ext uri="{FF2B5EF4-FFF2-40B4-BE49-F238E27FC236}">
                <a16:creationId xmlns:a16="http://schemas.microsoft.com/office/drawing/2014/main" id="{6750BC6D-23F5-5BD9-FA28-201411401F75}"/>
              </a:ext>
            </a:extLst>
          </p:cNvPr>
          <p:cNvPicPr>
            <a:picLocks noChangeAspect="1"/>
          </p:cNvPicPr>
          <p:nvPr/>
        </p:nvPicPr>
        <p:blipFill rotWithShape="1">
          <a:blip r:embed="rId3">
            <a:extLst>
              <a:ext uri="{28A0092B-C50C-407E-A947-70E740481C1C}">
                <a14:useLocalDpi xmlns:a14="http://schemas.microsoft.com/office/drawing/2010/main" val="0"/>
              </a:ext>
            </a:extLst>
          </a:blip>
          <a:srcRect l="9305" t="3785" r="3279"/>
          <a:stretch/>
        </p:blipFill>
        <p:spPr>
          <a:xfrm>
            <a:off x="8145004" y="1706522"/>
            <a:ext cx="3450792" cy="4176485"/>
          </a:xfrm>
          <a:prstGeom prst="rect">
            <a:avLst/>
          </a:prstGeom>
        </p:spPr>
      </p:pic>
    </p:spTree>
    <p:extLst>
      <p:ext uri="{BB962C8B-B14F-4D97-AF65-F5344CB8AC3E}">
        <p14:creationId xmlns:p14="http://schemas.microsoft.com/office/powerpoint/2010/main" val="3734015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85ED8-0BC0-46ED-A0A9-0EA33868176A}"/>
              </a:ext>
            </a:extLst>
          </p:cNvPr>
          <p:cNvSpPr>
            <a:spLocks noGrp="1"/>
          </p:cNvSpPr>
          <p:nvPr>
            <p:ph type="title"/>
          </p:nvPr>
        </p:nvSpPr>
        <p:spPr>
          <a:xfrm>
            <a:off x="612948" y="508864"/>
            <a:ext cx="7400751" cy="906732"/>
          </a:xfrm>
        </p:spPr>
        <p:txBody>
          <a:bodyPr>
            <a:normAutofit fontScale="90000"/>
          </a:bodyPr>
          <a:lstStyle/>
          <a:p>
            <a:br>
              <a:rPr lang="en-US" b="0" dirty="0"/>
            </a:br>
            <a:r>
              <a:rPr lang="en-US" sz="4900" dirty="0"/>
              <a:t>Purpose of the Toolbox</a:t>
            </a:r>
            <a:endParaRPr lang="en-US" dirty="0"/>
          </a:p>
        </p:txBody>
      </p:sp>
      <p:pic>
        <p:nvPicPr>
          <p:cNvPr id="22" name="Content Placeholder 18">
            <a:extLst>
              <a:ext uri="{FF2B5EF4-FFF2-40B4-BE49-F238E27FC236}">
                <a16:creationId xmlns:a16="http://schemas.microsoft.com/office/drawing/2014/main" id="{75EE1E71-4B03-47DD-8AC9-E739888B294F}"/>
              </a:ext>
            </a:extLst>
          </p:cNvPr>
          <p:cNvPicPr>
            <a:picLocks noGrp="1" noChangeAspect="1"/>
          </p:cNvPicPr>
          <p:nvPr>
            <p:ph type="pic" idx="1"/>
          </p:nvPr>
        </p:nvPicPr>
        <p:blipFill rotWithShape="1">
          <a:blip r:embed="rId3"/>
          <a:srcRect l="33160" t="17820" r="33598" b="5201"/>
          <a:stretch/>
        </p:blipFill>
        <p:spPr>
          <a:xfrm>
            <a:off x="7824203" y="1706522"/>
            <a:ext cx="3464413" cy="4346084"/>
          </a:xfrm>
          <a:prstGeom prst="rect">
            <a:avLst/>
          </a:prstGeom>
          <a:ln>
            <a:noFill/>
          </a:ln>
          <a:effectLst>
            <a:outerShdw blurRad="50800" dist="38100" dir="2700000" algn="tl" rotWithShape="0">
              <a:prstClr val="black">
                <a:alpha val="40000"/>
              </a:prstClr>
            </a:outerShdw>
          </a:effectLst>
        </p:spPr>
      </p:pic>
      <p:sp>
        <p:nvSpPr>
          <p:cNvPr id="24" name="Content Placeholder 23">
            <a:extLst>
              <a:ext uri="{FF2B5EF4-FFF2-40B4-BE49-F238E27FC236}">
                <a16:creationId xmlns:a16="http://schemas.microsoft.com/office/drawing/2014/main" id="{35C42289-6B5D-AF3E-5857-C333D12FF07D}"/>
              </a:ext>
            </a:extLst>
          </p:cNvPr>
          <p:cNvSpPr>
            <a:spLocks noGrp="1"/>
          </p:cNvSpPr>
          <p:nvPr>
            <p:ph sz="half" idx="13"/>
          </p:nvPr>
        </p:nvSpPr>
        <p:spPr>
          <a:xfrm>
            <a:off x="596202" y="1706522"/>
            <a:ext cx="6276871" cy="4642613"/>
          </a:xfrm>
        </p:spPr>
        <p:txBody>
          <a:bodyPr>
            <a:normAutofit/>
          </a:bodyPr>
          <a:lstStyle/>
          <a:p>
            <a:r>
              <a:rPr lang="en-US" dirty="0"/>
              <a:t>Advance a systemwide approach to decision making</a:t>
            </a:r>
          </a:p>
          <a:p>
            <a:r>
              <a:rPr lang="en-US" dirty="0"/>
              <a:t>Coordinate with Municipalities and with CTDOT </a:t>
            </a:r>
          </a:p>
          <a:p>
            <a:r>
              <a:rPr lang="en-US" dirty="0"/>
              <a:t>Reflective of </a:t>
            </a:r>
            <a:r>
              <a:rPr lang="en-US" dirty="0" err="1"/>
              <a:t>WestCOG</a:t>
            </a:r>
            <a:r>
              <a:rPr lang="en-US" dirty="0"/>
              <a:t> Context</a:t>
            </a:r>
          </a:p>
          <a:p>
            <a:r>
              <a:rPr lang="en-US" dirty="0"/>
              <a:t>Flexible, Educational, Integrated;</a:t>
            </a:r>
            <a:br>
              <a:rPr lang="en-US" dirty="0"/>
            </a:br>
            <a:r>
              <a:rPr lang="en-US" dirty="0"/>
              <a:t>Intuitive and Comprehensive</a:t>
            </a:r>
          </a:p>
          <a:p>
            <a:endParaRPr lang="en-US" dirty="0"/>
          </a:p>
          <a:p>
            <a:endParaRPr lang="en-US" dirty="0"/>
          </a:p>
        </p:txBody>
      </p:sp>
    </p:spTree>
    <p:extLst>
      <p:ext uri="{BB962C8B-B14F-4D97-AF65-F5344CB8AC3E}">
        <p14:creationId xmlns:p14="http://schemas.microsoft.com/office/powerpoint/2010/main" val="1823738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1973-2688-585E-5C39-23200ED83F23}"/>
              </a:ext>
            </a:extLst>
          </p:cNvPr>
          <p:cNvSpPr>
            <a:spLocks noGrp="1"/>
          </p:cNvSpPr>
          <p:nvPr>
            <p:ph type="title"/>
          </p:nvPr>
        </p:nvSpPr>
        <p:spPr/>
        <p:txBody>
          <a:bodyPr/>
          <a:lstStyle/>
          <a:p>
            <a:r>
              <a:rPr lang="en-US" dirty="0"/>
              <a:t>Project Tasks </a:t>
            </a:r>
            <a:br>
              <a:rPr lang="en-US" dirty="0"/>
            </a:br>
            <a:r>
              <a:rPr lang="en-US" dirty="0"/>
              <a:t>&amp; Schedule</a:t>
            </a:r>
          </a:p>
        </p:txBody>
      </p:sp>
      <p:sp>
        <p:nvSpPr>
          <p:cNvPr id="3" name="Content Placeholder 2">
            <a:extLst>
              <a:ext uri="{FF2B5EF4-FFF2-40B4-BE49-F238E27FC236}">
                <a16:creationId xmlns:a16="http://schemas.microsoft.com/office/drawing/2014/main" id="{FDC6870C-F2FE-F261-A452-1C9763C921E1}"/>
              </a:ext>
            </a:extLst>
          </p:cNvPr>
          <p:cNvSpPr>
            <a:spLocks noGrp="1"/>
          </p:cNvSpPr>
          <p:nvPr>
            <p:ph sz="quarter" idx="13"/>
          </p:nvPr>
        </p:nvSpPr>
        <p:spPr/>
        <p:txBody>
          <a:bodyPr/>
          <a:lstStyle/>
          <a:p>
            <a:endParaRPr lang="en-US"/>
          </a:p>
        </p:txBody>
      </p:sp>
      <p:sp>
        <p:nvSpPr>
          <p:cNvPr id="4" name="Text Placeholder 3">
            <a:extLst>
              <a:ext uri="{FF2B5EF4-FFF2-40B4-BE49-F238E27FC236}">
                <a16:creationId xmlns:a16="http://schemas.microsoft.com/office/drawing/2014/main" id="{861754E0-CE77-9620-B2BA-422774C736CF}"/>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1573860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A series of boxes showing the scope of work for this project. Tasks include: 1. Project Coordination &#10;2. Public Engagement Plan&#10;3. Existing Conditions Analysis&#10;4. Needs Assessment&#10;5. Network Improvement Conditions and Policy Recommendations&#10;6. Implementation Strategies&#10;&#10;">
            <a:extLst>
              <a:ext uri="{FF2B5EF4-FFF2-40B4-BE49-F238E27FC236}">
                <a16:creationId xmlns:a16="http://schemas.microsoft.com/office/drawing/2014/main" id="{50F230D7-3288-4C41-974A-9DE551635FA3}"/>
              </a:ext>
            </a:extLst>
          </p:cNvPr>
          <p:cNvGraphicFramePr/>
          <p:nvPr>
            <p:extLst>
              <p:ext uri="{D42A27DB-BD31-4B8C-83A1-F6EECF244321}">
                <p14:modId xmlns:p14="http://schemas.microsoft.com/office/powerpoint/2010/main" val="2338581918"/>
              </p:ext>
            </p:extLst>
          </p:nvPr>
        </p:nvGraphicFramePr>
        <p:xfrm>
          <a:off x="367185" y="1666197"/>
          <a:ext cx="10982850" cy="4712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F75ECA1E-2224-8FEB-18F5-7D5DB447085F}"/>
              </a:ext>
            </a:extLst>
          </p:cNvPr>
          <p:cNvSpPr>
            <a:spLocks noGrp="1"/>
          </p:cNvSpPr>
          <p:nvPr>
            <p:ph type="title"/>
          </p:nvPr>
        </p:nvSpPr>
        <p:spPr/>
        <p:txBody>
          <a:bodyPr/>
          <a:lstStyle/>
          <a:p>
            <a:r>
              <a:rPr lang="en-US" dirty="0"/>
              <a:t>Project Tasks</a:t>
            </a:r>
          </a:p>
        </p:txBody>
      </p:sp>
    </p:spTree>
    <p:extLst>
      <p:ext uri="{BB962C8B-B14F-4D97-AF65-F5344CB8AC3E}">
        <p14:creationId xmlns:p14="http://schemas.microsoft.com/office/powerpoint/2010/main" val="24110888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F62-B5F3-4ABC-B254-A905D6E5EE47}"/>
              </a:ext>
            </a:extLst>
          </p:cNvPr>
          <p:cNvSpPr>
            <a:spLocks noGrp="1"/>
          </p:cNvSpPr>
          <p:nvPr>
            <p:ph type="title"/>
          </p:nvPr>
        </p:nvSpPr>
        <p:spPr/>
        <p:txBody>
          <a:bodyPr/>
          <a:lstStyle/>
          <a:p>
            <a:r>
              <a:rPr lang="en-US" dirty="0"/>
              <a:t>Project Schedule </a:t>
            </a:r>
          </a:p>
        </p:txBody>
      </p:sp>
      <p:graphicFrame>
        <p:nvGraphicFramePr>
          <p:cNvPr id="12" name="Table 12">
            <a:extLst>
              <a:ext uri="{FF2B5EF4-FFF2-40B4-BE49-F238E27FC236}">
                <a16:creationId xmlns:a16="http://schemas.microsoft.com/office/drawing/2014/main" id="{6C3BFF63-4B22-4DA0-A583-0031BA119B86}"/>
              </a:ext>
            </a:extLst>
          </p:cNvPr>
          <p:cNvGraphicFramePr>
            <a:graphicFrameLocks noGrp="1"/>
          </p:cNvGraphicFramePr>
          <p:nvPr>
            <p:extLst>
              <p:ext uri="{D42A27DB-BD31-4B8C-83A1-F6EECF244321}">
                <p14:modId xmlns:p14="http://schemas.microsoft.com/office/powerpoint/2010/main" val="1232345073"/>
              </p:ext>
            </p:extLst>
          </p:nvPr>
        </p:nvGraphicFramePr>
        <p:xfrm>
          <a:off x="5348728" y="4924832"/>
          <a:ext cx="5877320" cy="1463040"/>
        </p:xfrm>
        <a:graphic>
          <a:graphicData uri="http://schemas.openxmlformats.org/drawingml/2006/table">
            <a:tbl>
              <a:tblPr firstRow="1" bandRow="1">
                <a:tableStyleId>{2D5ABB26-0587-4C30-8999-92F81FD0307C}</a:tableStyleId>
              </a:tblPr>
              <a:tblGrid>
                <a:gridCol w="1071880">
                  <a:extLst>
                    <a:ext uri="{9D8B030D-6E8A-4147-A177-3AD203B41FA5}">
                      <a16:colId xmlns:a16="http://schemas.microsoft.com/office/drawing/2014/main" val="1841808039"/>
                    </a:ext>
                  </a:extLst>
                </a:gridCol>
                <a:gridCol w="4805440">
                  <a:extLst>
                    <a:ext uri="{9D8B030D-6E8A-4147-A177-3AD203B41FA5}">
                      <a16:colId xmlns:a16="http://schemas.microsoft.com/office/drawing/2014/main" val="3553600446"/>
                    </a:ext>
                  </a:extLst>
                </a:gridCol>
              </a:tblGrid>
              <a:tr h="351912">
                <a:tc>
                  <a:txBody>
                    <a:bodyPr/>
                    <a:lstStyle/>
                    <a:p>
                      <a:pPr algn="ctr">
                        <a:lnSpc>
                          <a:spcPct val="100000"/>
                        </a:lnSpc>
                      </a:pPr>
                      <a:r>
                        <a:rPr lang="en-US" b="1" dirty="0">
                          <a:solidFill>
                            <a:schemeClr val="accent1"/>
                          </a:solidFill>
                        </a:rPr>
                        <a:t>♦</a:t>
                      </a:r>
                    </a:p>
                  </a:txBody>
                  <a:tcPr anchor="ctr"/>
                </a:tc>
                <a:tc>
                  <a:txBody>
                    <a:bodyPr/>
                    <a:lstStyle/>
                    <a:p>
                      <a:pPr>
                        <a:lnSpc>
                          <a:spcPct val="100000"/>
                        </a:lnSpc>
                      </a:pPr>
                      <a:r>
                        <a:rPr lang="en-US" dirty="0"/>
                        <a:t>Kickoff Meeting</a:t>
                      </a:r>
                    </a:p>
                  </a:txBody>
                  <a:tcPr anchor="ctr"/>
                </a:tc>
                <a:extLst>
                  <a:ext uri="{0D108BD9-81ED-4DB2-BD59-A6C34878D82A}">
                    <a16:rowId xmlns:a16="http://schemas.microsoft.com/office/drawing/2014/main" val="4129361959"/>
                  </a:ext>
                </a:extLst>
              </a:tr>
              <a:tr h="351912">
                <a:tc>
                  <a:txBody>
                    <a:bodyPr/>
                    <a:lstStyle/>
                    <a:p>
                      <a:pPr algn="ctr">
                        <a:lnSpc>
                          <a:spcPct val="100000"/>
                        </a:lnSpc>
                      </a:pPr>
                      <a:r>
                        <a:rPr lang="en-US" b="1" dirty="0">
                          <a:solidFill>
                            <a:schemeClr val="accent1"/>
                          </a:solidFill>
                          <a:sym typeface="Wingdings" panose="05000000000000000000" pitchFamily="2" charset="2"/>
                        </a:rPr>
                        <a:t></a:t>
                      </a:r>
                      <a:endParaRPr lang="en-US" b="1" dirty="0">
                        <a:solidFill>
                          <a:schemeClr val="accent1"/>
                        </a:solidFill>
                      </a:endParaRPr>
                    </a:p>
                  </a:txBody>
                  <a:tcPr anchor="ctr"/>
                </a:tc>
                <a:tc>
                  <a:txBody>
                    <a:bodyPr/>
                    <a:lstStyle/>
                    <a:p>
                      <a:pPr>
                        <a:lnSpc>
                          <a:spcPct val="100000"/>
                        </a:lnSpc>
                      </a:pPr>
                      <a:r>
                        <a:rPr lang="en-US" dirty="0"/>
                        <a:t>PAC Meeting</a:t>
                      </a:r>
                    </a:p>
                  </a:txBody>
                  <a:tcPr anchor="ctr"/>
                </a:tc>
                <a:extLst>
                  <a:ext uri="{0D108BD9-81ED-4DB2-BD59-A6C34878D82A}">
                    <a16:rowId xmlns:a16="http://schemas.microsoft.com/office/drawing/2014/main" val="1831205990"/>
                  </a:ext>
                </a:extLst>
              </a:tr>
              <a:tr h="351912">
                <a:tc>
                  <a:txBody>
                    <a:bodyPr/>
                    <a:lstStyle/>
                    <a:p>
                      <a:pPr algn="ctr">
                        <a:lnSpc>
                          <a:spcPct val="100000"/>
                        </a:lnSpc>
                      </a:pPr>
                      <a:r>
                        <a:rPr lang="en-US" b="1" dirty="0">
                          <a:solidFill>
                            <a:schemeClr val="accent1"/>
                          </a:solidFill>
                        </a:rPr>
                        <a:t>SM</a:t>
                      </a:r>
                    </a:p>
                  </a:txBody>
                  <a:tcPr anchor="ctr"/>
                </a:tc>
                <a:tc>
                  <a:txBody>
                    <a:bodyPr/>
                    <a:lstStyle/>
                    <a:p>
                      <a:pPr>
                        <a:lnSpc>
                          <a:spcPct val="100000"/>
                        </a:lnSpc>
                      </a:pPr>
                      <a:r>
                        <a:rPr lang="en-US" dirty="0"/>
                        <a:t>Stakeholder Meeting or Focus Group</a:t>
                      </a:r>
                    </a:p>
                  </a:txBody>
                  <a:tcPr anchor="ctr"/>
                </a:tc>
                <a:extLst>
                  <a:ext uri="{0D108BD9-81ED-4DB2-BD59-A6C34878D82A}">
                    <a16:rowId xmlns:a16="http://schemas.microsoft.com/office/drawing/2014/main" val="3918047736"/>
                  </a:ext>
                </a:extLst>
              </a:tr>
              <a:tr h="351912">
                <a:tc>
                  <a:txBody>
                    <a:bodyPr/>
                    <a:lstStyle/>
                    <a:p>
                      <a:pPr algn="ctr">
                        <a:lnSpc>
                          <a:spcPct val="100000"/>
                        </a:lnSpc>
                      </a:pPr>
                      <a:r>
                        <a:rPr lang="en-US" b="1" dirty="0">
                          <a:solidFill>
                            <a:schemeClr val="accent1"/>
                          </a:solidFill>
                        </a:rPr>
                        <a:t>D / F</a:t>
                      </a:r>
                    </a:p>
                  </a:txBody>
                  <a:tcPr anchor="ctr"/>
                </a:tc>
                <a:tc>
                  <a:txBody>
                    <a:bodyPr/>
                    <a:lstStyle/>
                    <a:p>
                      <a:pPr>
                        <a:lnSpc>
                          <a:spcPct val="100000"/>
                        </a:lnSpc>
                      </a:pPr>
                      <a:r>
                        <a:rPr lang="en-US" dirty="0"/>
                        <a:t>Draft and Final Deliverable</a:t>
                      </a:r>
                    </a:p>
                  </a:txBody>
                  <a:tcPr anchor="ctr"/>
                </a:tc>
                <a:extLst>
                  <a:ext uri="{0D108BD9-81ED-4DB2-BD59-A6C34878D82A}">
                    <a16:rowId xmlns:a16="http://schemas.microsoft.com/office/drawing/2014/main" val="2445038991"/>
                  </a:ext>
                </a:extLst>
              </a:tr>
            </a:tbl>
          </a:graphicData>
        </a:graphic>
      </p:graphicFrame>
      <p:graphicFrame>
        <p:nvGraphicFramePr>
          <p:cNvPr id="9" name="Table 9">
            <a:extLst>
              <a:ext uri="{FF2B5EF4-FFF2-40B4-BE49-F238E27FC236}">
                <a16:creationId xmlns:a16="http://schemas.microsoft.com/office/drawing/2014/main" id="{F57C9BAD-D517-4F56-85AC-2633333464AD}"/>
              </a:ext>
            </a:extLst>
          </p:cNvPr>
          <p:cNvGraphicFramePr>
            <a:graphicFrameLocks noGrp="1"/>
          </p:cNvGraphicFramePr>
          <p:nvPr>
            <p:ph sz="half" idx="2"/>
            <p:extLst>
              <p:ext uri="{D42A27DB-BD31-4B8C-83A1-F6EECF244321}">
                <p14:modId xmlns:p14="http://schemas.microsoft.com/office/powerpoint/2010/main" val="746735625"/>
              </p:ext>
            </p:extLst>
          </p:nvPr>
        </p:nvGraphicFramePr>
        <p:xfrm>
          <a:off x="612948" y="1760023"/>
          <a:ext cx="10888666" cy="2656840"/>
        </p:xfrm>
        <a:graphic>
          <a:graphicData uri="http://schemas.openxmlformats.org/drawingml/2006/table">
            <a:tbl>
              <a:tblPr firstRow="1" firstCol="1" bandRow="1">
                <a:tableStyleId>{5C22544A-7EE6-4342-B048-85BDC9FD1C3A}</a:tableStyleId>
              </a:tblPr>
              <a:tblGrid>
                <a:gridCol w="4843807">
                  <a:extLst>
                    <a:ext uri="{9D8B030D-6E8A-4147-A177-3AD203B41FA5}">
                      <a16:colId xmlns:a16="http://schemas.microsoft.com/office/drawing/2014/main" val="350843768"/>
                    </a:ext>
                  </a:extLst>
                </a:gridCol>
                <a:gridCol w="671651">
                  <a:extLst>
                    <a:ext uri="{9D8B030D-6E8A-4147-A177-3AD203B41FA5}">
                      <a16:colId xmlns:a16="http://schemas.microsoft.com/office/drawing/2014/main" val="902022968"/>
                    </a:ext>
                  </a:extLst>
                </a:gridCol>
                <a:gridCol w="671651">
                  <a:extLst>
                    <a:ext uri="{9D8B030D-6E8A-4147-A177-3AD203B41FA5}">
                      <a16:colId xmlns:a16="http://schemas.microsoft.com/office/drawing/2014/main" val="1051331380"/>
                    </a:ext>
                  </a:extLst>
                </a:gridCol>
                <a:gridCol w="671651">
                  <a:extLst>
                    <a:ext uri="{9D8B030D-6E8A-4147-A177-3AD203B41FA5}">
                      <a16:colId xmlns:a16="http://schemas.microsoft.com/office/drawing/2014/main" val="399462846"/>
                    </a:ext>
                  </a:extLst>
                </a:gridCol>
                <a:gridCol w="671651">
                  <a:extLst>
                    <a:ext uri="{9D8B030D-6E8A-4147-A177-3AD203B41FA5}">
                      <a16:colId xmlns:a16="http://schemas.microsoft.com/office/drawing/2014/main" val="380631228"/>
                    </a:ext>
                  </a:extLst>
                </a:gridCol>
                <a:gridCol w="671651">
                  <a:extLst>
                    <a:ext uri="{9D8B030D-6E8A-4147-A177-3AD203B41FA5}">
                      <a16:colId xmlns:a16="http://schemas.microsoft.com/office/drawing/2014/main" val="4084838722"/>
                    </a:ext>
                  </a:extLst>
                </a:gridCol>
                <a:gridCol w="671651">
                  <a:extLst>
                    <a:ext uri="{9D8B030D-6E8A-4147-A177-3AD203B41FA5}">
                      <a16:colId xmlns:a16="http://schemas.microsoft.com/office/drawing/2014/main" val="19797388"/>
                    </a:ext>
                  </a:extLst>
                </a:gridCol>
                <a:gridCol w="671651">
                  <a:extLst>
                    <a:ext uri="{9D8B030D-6E8A-4147-A177-3AD203B41FA5}">
                      <a16:colId xmlns:a16="http://schemas.microsoft.com/office/drawing/2014/main" val="776611506"/>
                    </a:ext>
                  </a:extLst>
                </a:gridCol>
                <a:gridCol w="671651">
                  <a:extLst>
                    <a:ext uri="{9D8B030D-6E8A-4147-A177-3AD203B41FA5}">
                      <a16:colId xmlns:a16="http://schemas.microsoft.com/office/drawing/2014/main" val="1633122575"/>
                    </a:ext>
                  </a:extLst>
                </a:gridCol>
                <a:gridCol w="671651">
                  <a:extLst>
                    <a:ext uri="{9D8B030D-6E8A-4147-A177-3AD203B41FA5}">
                      <a16:colId xmlns:a16="http://schemas.microsoft.com/office/drawing/2014/main" val="2996525901"/>
                    </a:ext>
                  </a:extLst>
                </a:gridCol>
              </a:tblGrid>
              <a:tr h="370840">
                <a:tc>
                  <a:txBody>
                    <a:bodyPr/>
                    <a:lstStyle/>
                    <a:p>
                      <a:pPr algn="ctr"/>
                      <a:r>
                        <a:rPr lang="en-US" dirty="0"/>
                        <a:t>Task</a:t>
                      </a:r>
                    </a:p>
                  </a:txBody>
                  <a:tcPr/>
                </a:tc>
                <a:tc>
                  <a:txBody>
                    <a:bodyPr/>
                    <a:lstStyle/>
                    <a:p>
                      <a:pPr algn="ctr"/>
                      <a:r>
                        <a:rPr lang="en-US" dirty="0"/>
                        <a:t>D</a:t>
                      </a:r>
                    </a:p>
                  </a:txBody>
                  <a:tcPr/>
                </a:tc>
                <a:tc>
                  <a:txBody>
                    <a:bodyPr/>
                    <a:lstStyle/>
                    <a:p>
                      <a:pPr algn="ctr"/>
                      <a:r>
                        <a:rPr lang="en-US" dirty="0"/>
                        <a:t>J</a:t>
                      </a:r>
                    </a:p>
                  </a:txBody>
                  <a:tcPr/>
                </a:tc>
                <a:tc>
                  <a:txBody>
                    <a:bodyPr/>
                    <a:lstStyle/>
                    <a:p>
                      <a:pPr algn="ctr"/>
                      <a:r>
                        <a:rPr lang="en-US" dirty="0"/>
                        <a:t>F</a:t>
                      </a:r>
                    </a:p>
                  </a:txBody>
                  <a:tcPr/>
                </a:tc>
                <a:tc>
                  <a:txBody>
                    <a:bodyPr/>
                    <a:lstStyle/>
                    <a:p>
                      <a:pPr algn="ctr"/>
                      <a:r>
                        <a:rPr lang="en-US" dirty="0"/>
                        <a:t>M</a:t>
                      </a:r>
                    </a:p>
                  </a:txBody>
                  <a:tcPr/>
                </a:tc>
                <a:tc>
                  <a:txBody>
                    <a:bodyPr/>
                    <a:lstStyle/>
                    <a:p>
                      <a:pPr algn="ctr"/>
                      <a:r>
                        <a:rPr lang="en-US" dirty="0"/>
                        <a:t>A</a:t>
                      </a:r>
                    </a:p>
                  </a:txBody>
                  <a:tcPr/>
                </a:tc>
                <a:tc>
                  <a:txBody>
                    <a:bodyPr/>
                    <a:lstStyle/>
                    <a:p>
                      <a:pPr algn="ctr"/>
                      <a:r>
                        <a:rPr lang="en-US" dirty="0"/>
                        <a:t>M</a:t>
                      </a:r>
                    </a:p>
                  </a:txBody>
                  <a:tcPr/>
                </a:tc>
                <a:tc>
                  <a:txBody>
                    <a:bodyPr/>
                    <a:lstStyle/>
                    <a:p>
                      <a:pPr algn="ctr"/>
                      <a:r>
                        <a:rPr lang="en-US" dirty="0"/>
                        <a:t>J</a:t>
                      </a:r>
                    </a:p>
                  </a:txBody>
                  <a:tcPr/>
                </a:tc>
                <a:tc>
                  <a:txBody>
                    <a:bodyPr/>
                    <a:lstStyle/>
                    <a:p>
                      <a:pPr algn="ctr"/>
                      <a:r>
                        <a:rPr lang="en-US" dirty="0"/>
                        <a:t>J</a:t>
                      </a:r>
                    </a:p>
                  </a:txBody>
                  <a:tcPr/>
                </a:tc>
                <a:tc>
                  <a:txBody>
                    <a:bodyPr/>
                    <a:lstStyle/>
                    <a:p>
                      <a:pPr algn="ctr"/>
                      <a:r>
                        <a:rPr lang="en-US" dirty="0"/>
                        <a:t>A</a:t>
                      </a:r>
                    </a:p>
                  </a:txBody>
                  <a:tcPr/>
                </a:tc>
                <a:extLst>
                  <a:ext uri="{0D108BD9-81ED-4DB2-BD59-A6C34878D82A}">
                    <a16:rowId xmlns:a16="http://schemas.microsoft.com/office/drawing/2014/main" val="80897116"/>
                  </a:ext>
                </a:extLst>
              </a:tr>
              <a:tr h="457200">
                <a:tc>
                  <a:txBody>
                    <a:bodyPr/>
                    <a:lstStyle/>
                    <a:p>
                      <a:pPr marL="0" indent="0" algn="l">
                        <a:buNone/>
                      </a:pPr>
                      <a:r>
                        <a:rPr lang="en-US" dirty="0"/>
                        <a:t>Task 1 Project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a:t>
                      </a:r>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dirty="0"/>
                    </a:p>
                  </a:txBody>
                  <a:tcPr anchor="ctr">
                    <a:solidFill>
                      <a:schemeClr val="accent2"/>
                    </a:solidFill>
                  </a:tcPr>
                </a:tc>
                <a:extLst>
                  <a:ext uri="{0D108BD9-81ED-4DB2-BD59-A6C34878D82A}">
                    <a16:rowId xmlns:a16="http://schemas.microsoft.com/office/drawing/2014/main" val="101081647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Task 2 Regional Status Quo</a:t>
                      </a:r>
                    </a:p>
                  </a:txBody>
                  <a:tcPr/>
                </a:tc>
                <a:tc>
                  <a:txBody>
                    <a:bodyPr/>
                    <a:lstStyle/>
                    <a:p>
                      <a:pPr algn="ctr"/>
                      <a:endParaRPr lang="en-US" b="1" dirty="0">
                        <a:solidFill>
                          <a:schemeClr val="bg1"/>
                        </a:solidFill>
                      </a:endParaRPr>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r>
                        <a:rPr lang="en-US" b="1" dirty="0">
                          <a:solidFill>
                            <a:schemeClr val="bg1"/>
                          </a:solidFill>
                        </a:rPr>
                        <a:t>D</a:t>
                      </a:r>
                    </a:p>
                  </a:txBody>
                  <a:tcPr anchor="ctr">
                    <a:solidFill>
                      <a:schemeClr val="accent2"/>
                    </a:solidFill>
                  </a:tcPr>
                </a:tc>
                <a:tc>
                  <a:txBody>
                    <a:bodyPr/>
                    <a:lstStyle/>
                    <a:p>
                      <a:pPr algn="ctr"/>
                      <a:endParaRPr lang="en-US" dirty="0"/>
                    </a:p>
                  </a:txBody>
                  <a:tcPr anchor="ctr">
                    <a:solidFill>
                      <a:schemeClr val="accent1">
                        <a:lumMod val="20000"/>
                        <a:lumOff val="80000"/>
                      </a:schemeClr>
                    </a:solidFill>
                  </a:tcPr>
                </a:tc>
                <a:tc>
                  <a:txBody>
                    <a:bodyPr/>
                    <a:lstStyle/>
                    <a:p>
                      <a:pPr algn="ctr"/>
                      <a:endParaRPr lang="en-US" dirty="0"/>
                    </a:p>
                  </a:txBody>
                  <a:tcPr anchor="ctr">
                    <a:solidFill>
                      <a:schemeClr val="accent1">
                        <a:lumMod val="20000"/>
                        <a:lumOff val="80000"/>
                      </a:schemeClr>
                    </a:solidFill>
                  </a:tcPr>
                </a:tc>
                <a:tc>
                  <a:txBody>
                    <a:bodyPr/>
                    <a:lstStyle/>
                    <a:p>
                      <a:pPr algn="ctr"/>
                      <a:endParaRPr lang="en-US" dirty="0"/>
                    </a:p>
                  </a:txBody>
                  <a:tcPr anchor="ctr">
                    <a:solidFill>
                      <a:schemeClr val="accent1">
                        <a:lumMod val="20000"/>
                        <a:lumOff val="80000"/>
                      </a:schemeClr>
                    </a:solidFill>
                  </a:tcPr>
                </a:tc>
                <a:tc>
                  <a:txBody>
                    <a:bodyPr/>
                    <a:lstStyle/>
                    <a:p>
                      <a:pPr algn="ctr"/>
                      <a:endParaRPr lang="en-US" dirty="0"/>
                    </a:p>
                  </a:txBody>
                  <a:tcPr anchor="ctr">
                    <a:solidFill>
                      <a:schemeClr val="accent1">
                        <a:lumMod val="20000"/>
                        <a:lumOff val="80000"/>
                      </a:schemeClr>
                    </a:solidFill>
                  </a:tcPr>
                </a:tc>
                <a:tc>
                  <a:txBody>
                    <a:bodyPr/>
                    <a:lstStyle/>
                    <a:p>
                      <a:pPr algn="ctr"/>
                      <a:endParaRPr lang="en-US" dirty="0"/>
                    </a:p>
                  </a:txBody>
                  <a:tcPr anchor="ctr">
                    <a:solidFill>
                      <a:schemeClr val="accent1">
                        <a:lumMod val="20000"/>
                        <a:lumOff val="80000"/>
                      </a:schemeClr>
                    </a:solidFill>
                  </a:tcPr>
                </a:tc>
                <a:tc>
                  <a:txBody>
                    <a:bodyPr/>
                    <a:lstStyle/>
                    <a:p>
                      <a:pPr algn="ctr"/>
                      <a:endParaRPr lang="en-US" dirty="0"/>
                    </a:p>
                  </a:txBody>
                  <a:tcPr anchor="ctr">
                    <a:solidFill>
                      <a:schemeClr val="accent1">
                        <a:lumMod val="20000"/>
                        <a:lumOff val="80000"/>
                      </a:schemeClr>
                    </a:solidFill>
                  </a:tcPr>
                </a:tc>
                <a:extLst>
                  <a:ext uri="{0D108BD9-81ED-4DB2-BD59-A6C34878D82A}">
                    <a16:rowId xmlns:a16="http://schemas.microsoft.com/office/drawing/2014/main" val="4105916173"/>
                  </a:ext>
                </a:extLst>
              </a:tr>
              <a:tr h="457200">
                <a:tc>
                  <a:txBody>
                    <a:bodyPr/>
                    <a:lstStyle/>
                    <a:p>
                      <a:pPr marL="0" indent="0" algn="l">
                        <a:buNone/>
                      </a:pPr>
                      <a:r>
                        <a:rPr lang="en-US" dirty="0"/>
                        <a:t>Task 3 Best Practices </a:t>
                      </a:r>
                    </a:p>
                  </a:txBody>
                  <a:tcPr/>
                </a:tc>
                <a:tc>
                  <a:txBody>
                    <a:bodyPr/>
                    <a:lstStyle/>
                    <a:p>
                      <a:pPr algn="ctr"/>
                      <a:endParaRPr lang="en-US" b="1" dirty="0">
                        <a:solidFill>
                          <a:schemeClr val="bg1"/>
                        </a:solidFill>
                      </a:endParaRPr>
                    </a:p>
                  </a:txBody>
                  <a:tcPr anchor="ctr">
                    <a:solidFill>
                      <a:schemeClr val="accent2"/>
                    </a:solidFill>
                  </a:tcPr>
                </a:tc>
                <a:tc>
                  <a:txBody>
                    <a:bodyPr/>
                    <a:lstStyle/>
                    <a:p>
                      <a:pPr algn="ctr"/>
                      <a:endParaRPr lang="en-US" dirty="0"/>
                    </a:p>
                  </a:txBody>
                  <a:tcPr anchor="ctr">
                    <a:solidFill>
                      <a:schemeClr val="accent2"/>
                    </a:solidFill>
                  </a:tcPr>
                </a:tc>
                <a:tc>
                  <a:txBody>
                    <a:bodyPr/>
                    <a:lstStyle/>
                    <a:p>
                      <a:pPr algn="ctr"/>
                      <a:endParaRPr lang="en-US" b="1" dirty="0">
                        <a:solidFill>
                          <a:schemeClr val="bg1"/>
                        </a:solidFill>
                      </a:endParaRPr>
                    </a:p>
                  </a:txBody>
                  <a:tcPr anchor="ctr">
                    <a:solidFill>
                      <a:schemeClr val="accent2"/>
                    </a:solidFill>
                  </a:tcPr>
                </a:tc>
                <a:tc>
                  <a:txBody>
                    <a:bodyPr/>
                    <a:lstStyle/>
                    <a:p>
                      <a:pPr algn="ctr"/>
                      <a:r>
                        <a:rPr lang="en-US" b="1" dirty="0">
                          <a:solidFill>
                            <a:schemeClr val="bg1"/>
                          </a:solidFill>
                        </a:rPr>
                        <a:t>D</a:t>
                      </a:r>
                      <a:endParaRPr lang="en-US" dirty="0"/>
                    </a:p>
                  </a:txBody>
                  <a:tcPr anchor="ctr">
                    <a:solidFill>
                      <a:schemeClr val="accent2"/>
                    </a:solidFill>
                  </a:tcPr>
                </a:tc>
                <a:tc>
                  <a:txBody>
                    <a:bodyPr/>
                    <a:lstStyle/>
                    <a:p>
                      <a:pPr algn="ctr"/>
                      <a:r>
                        <a:rPr lang="en-US" b="1" dirty="0">
                          <a:solidFill>
                            <a:schemeClr val="bg1"/>
                          </a:solidFill>
                        </a:rPr>
                        <a:t>F</a:t>
                      </a:r>
                      <a:endParaRPr lang="en-US" dirty="0"/>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accent1"/>
                        </a:solidFill>
                      </a:endParaRPr>
                    </a:p>
                  </a:txBody>
                  <a:tcPr anchor="ctr">
                    <a:solidFill>
                      <a:schemeClr val="accent1">
                        <a:lumMod val="20000"/>
                        <a:lumOff val="80000"/>
                      </a:schemeClr>
                    </a:solidFill>
                  </a:tcPr>
                </a:tc>
                <a:tc>
                  <a:txBody>
                    <a:bodyPr/>
                    <a:lstStyle/>
                    <a:p>
                      <a:endParaRPr lang="en-US" dirty="0"/>
                    </a:p>
                  </a:txBody>
                  <a:tcPr anchor="ctr">
                    <a:solidFill>
                      <a:schemeClr val="accent1">
                        <a:lumMod val="20000"/>
                        <a:lumOff val="80000"/>
                      </a:schemeClr>
                    </a:solidFill>
                  </a:tcPr>
                </a:tc>
                <a:tc>
                  <a:txBody>
                    <a:bodyPr/>
                    <a:lstStyle/>
                    <a:p>
                      <a:endParaRPr lang="en-US" dirty="0"/>
                    </a:p>
                  </a:txBody>
                  <a:tcPr anchor="ctr">
                    <a:solidFill>
                      <a:schemeClr val="accent1">
                        <a:lumMod val="20000"/>
                        <a:lumOff val="80000"/>
                      </a:schemeClr>
                    </a:solidFill>
                  </a:tcPr>
                </a:tc>
                <a:tc>
                  <a:txBody>
                    <a:bodyPr/>
                    <a:lstStyle/>
                    <a:p>
                      <a:endParaRPr lang="en-US" dirty="0"/>
                    </a:p>
                  </a:txBody>
                  <a:tcPr anchor="ctr">
                    <a:solidFill>
                      <a:schemeClr val="accent1">
                        <a:lumMod val="20000"/>
                        <a:lumOff val="80000"/>
                      </a:schemeClr>
                    </a:solidFill>
                  </a:tcPr>
                </a:tc>
                <a:extLst>
                  <a:ext uri="{0D108BD9-81ED-4DB2-BD59-A6C34878D82A}">
                    <a16:rowId xmlns:a16="http://schemas.microsoft.com/office/drawing/2014/main" val="3907230863"/>
                  </a:ext>
                </a:extLst>
              </a:tr>
              <a:tr h="457200">
                <a:tc>
                  <a:txBody>
                    <a:bodyPr/>
                    <a:lstStyle/>
                    <a:p>
                      <a:pPr marL="0" indent="0" algn="l">
                        <a:buNone/>
                      </a:pPr>
                      <a:r>
                        <a:rPr lang="en-US" dirty="0"/>
                        <a:t>Task 4 Planning Precepts and Toolbox</a:t>
                      </a:r>
                    </a:p>
                  </a:txBody>
                  <a:tcPr/>
                </a:tc>
                <a:tc>
                  <a:txBody>
                    <a:bodyPr/>
                    <a:lstStyle/>
                    <a:p>
                      <a:pPr algn="ctr"/>
                      <a:endParaRPr lang="en-US" dirty="0"/>
                    </a:p>
                  </a:txBody>
                  <a:tcPr anchor="ctr">
                    <a:solidFill>
                      <a:schemeClr val="accent1">
                        <a:lumMod val="20000"/>
                        <a:lumOff val="80000"/>
                      </a:schemeClr>
                    </a:solidFill>
                  </a:tcPr>
                </a:tc>
                <a:tc>
                  <a:txBody>
                    <a:bodyPr/>
                    <a:lstStyle/>
                    <a:p>
                      <a:pPr algn="ctr"/>
                      <a:endParaRPr lang="en-US" dirty="0"/>
                    </a:p>
                  </a:txBody>
                  <a:tcPr anchor="ctr">
                    <a:solidFill>
                      <a:schemeClr val="accent1">
                        <a:lumMod val="20000"/>
                        <a:lumOff val="80000"/>
                      </a:schemeClr>
                    </a:solidFill>
                  </a:tcPr>
                </a:tc>
                <a:tc>
                  <a:txBody>
                    <a:bodyPr/>
                    <a:lstStyle/>
                    <a:p>
                      <a:pPr algn="ctr"/>
                      <a:endParaRPr lang="en-US" dirty="0"/>
                    </a:p>
                  </a:txBody>
                  <a:tcPr anchor="ctr">
                    <a:solidFill>
                      <a:schemeClr val="accent1">
                        <a:lumMod val="20000"/>
                        <a:lumOff val="80000"/>
                      </a:schemeClr>
                    </a:solidFill>
                  </a:tcPr>
                </a:tc>
                <a:tc>
                  <a:txBody>
                    <a:bodyPr/>
                    <a:lstStyle/>
                    <a:p>
                      <a:pPr algn="ctr"/>
                      <a:endParaRPr lang="en-US" b="1" dirty="0">
                        <a:solidFill>
                          <a:schemeClr val="bg1"/>
                        </a:solidFill>
                      </a:endParaRP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endParaRPr>
                    </a:p>
                  </a:txBody>
                  <a:tcPr anchor="ctr">
                    <a:solidFill>
                      <a:schemeClr val="accent2"/>
                    </a:solidFill>
                  </a:tcPr>
                </a:tc>
                <a:tc>
                  <a:txBody>
                    <a:bodyPr/>
                    <a:lstStyle/>
                    <a:p>
                      <a:pPr algn="ctr"/>
                      <a:endParaRPr lang="en-US" b="1" dirty="0">
                        <a:solidFill>
                          <a:schemeClr val="bg1"/>
                        </a:solidFill>
                      </a:endParaRP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D</a:t>
                      </a:r>
                      <a:endParaRPr lang="en-US" dirty="0"/>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endParaRP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rPr>
                        <a:t>F</a:t>
                      </a:r>
                    </a:p>
                  </a:txBody>
                  <a:tcPr anchor="ctr">
                    <a:solidFill>
                      <a:schemeClr val="accent2"/>
                    </a:solidFill>
                  </a:tcPr>
                </a:tc>
                <a:extLst>
                  <a:ext uri="{0D108BD9-81ED-4DB2-BD59-A6C34878D82A}">
                    <a16:rowId xmlns:a16="http://schemas.microsoft.com/office/drawing/2014/main" val="2812409025"/>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Project Advisory Committee</a:t>
                      </a:r>
                    </a:p>
                  </a:txBody>
                  <a:tcPr>
                    <a:solidFill>
                      <a:schemeClr val="accent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sym typeface="Wingdings" panose="05000000000000000000" pitchFamily="2" charset="2"/>
                        </a:rPr>
                        <a:t></a:t>
                      </a:r>
                      <a:endParaRPr lang="en-US" b="0" dirty="0">
                        <a:solidFill>
                          <a:schemeClr val="bg1"/>
                        </a:solidFill>
                      </a:endParaRPr>
                    </a:p>
                  </a:txBody>
                  <a:tcPr anchor="ctr">
                    <a:solidFill>
                      <a:schemeClr val="accent2">
                        <a:lumMod val="50000"/>
                      </a:schemeClr>
                    </a:solidFill>
                  </a:tcPr>
                </a:tc>
                <a:tc>
                  <a:txBody>
                    <a:bodyPr/>
                    <a:lstStyle/>
                    <a:p>
                      <a:pPr algn="ctr"/>
                      <a:endParaRPr lang="en-US" b="0" dirty="0">
                        <a:solidFill>
                          <a:schemeClr val="bg1"/>
                        </a:solidFill>
                      </a:endParaRPr>
                    </a:p>
                  </a:txBody>
                  <a:tcPr anchor="ctr">
                    <a:solidFill>
                      <a:schemeClr val="accent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sym typeface="Wingdings" panose="05000000000000000000" pitchFamily="2" charset="2"/>
                        </a:rPr>
                        <a:t></a:t>
                      </a:r>
                      <a:endParaRPr lang="en-US" b="0" dirty="0">
                        <a:solidFill>
                          <a:schemeClr val="bg1"/>
                        </a:solidFill>
                      </a:endParaRPr>
                    </a:p>
                  </a:txBody>
                  <a:tcPr anchor="ctr">
                    <a:solidFill>
                      <a:schemeClr val="accent2">
                        <a:lumMod val="50000"/>
                      </a:schemeClr>
                    </a:solidFill>
                  </a:tcPr>
                </a:tc>
                <a:tc>
                  <a:txBody>
                    <a:bodyPr/>
                    <a:lstStyle/>
                    <a:p>
                      <a:pPr algn="ctr"/>
                      <a:endParaRPr lang="en-US" b="0" dirty="0">
                        <a:solidFill>
                          <a:schemeClr val="bg1"/>
                        </a:solidFill>
                      </a:endParaRPr>
                    </a:p>
                  </a:txBody>
                  <a:tcPr anchor="ctr">
                    <a:solidFill>
                      <a:schemeClr val="accent2">
                        <a:lumMod val="50000"/>
                      </a:schemeClr>
                    </a:solidFill>
                  </a:tcPr>
                </a:tc>
                <a:tc>
                  <a:txBody>
                    <a:bodyPr/>
                    <a:lstStyle/>
                    <a:p>
                      <a:pPr algn="ctr"/>
                      <a:endParaRPr lang="en-US" b="0" dirty="0">
                        <a:solidFill>
                          <a:schemeClr val="bg1"/>
                        </a:solidFill>
                      </a:endParaRPr>
                    </a:p>
                  </a:txBody>
                  <a:tcPr anchor="ctr">
                    <a:solidFill>
                      <a:schemeClr val="accent2">
                        <a:lumMod val="50000"/>
                      </a:schemeClr>
                    </a:solidFill>
                  </a:tcPr>
                </a:tc>
                <a:tc>
                  <a:txBody>
                    <a:bodyPr/>
                    <a:lstStyle/>
                    <a:p>
                      <a:pPr algn="ctr"/>
                      <a:endParaRPr lang="en-US" b="0" dirty="0">
                        <a:solidFill>
                          <a:schemeClr val="bg1"/>
                        </a:solidFill>
                      </a:endParaRPr>
                    </a:p>
                  </a:txBody>
                  <a:tcPr anchor="ctr">
                    <a:solidFill>
                      <a:schemeClr val="accent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sym typeface="Wingdings" panose="05000000000000000000" pitchFamily="2" charset="2"/>
                        </a:rPr>
                        <a:t></a:t>
                      </a:r>
                      <a:endParaRPr lang="en-US" b="0" dirty="0">
                        <a:solidFill>
                          <a:schemeClr val="bg1"/>
                        </a:solidFill>
                      </a:endParaRPr>
                    </a:p>
                  </a:txBody>
                  <a:tcPr anchor="ctr">
                    <a:solidFill>
                      <a:schemeClr val="accent2">
                        <a:lumMod val="50000"/>
                      </a:schemeClr>
                    </a:solidFill>
                  </a:tcPr>
                </a:tc>
                <a:tc>
                  <a:txBody>
                    <a:bodyPr/>
                    <a:lstStyle/>
                    <a:p>
                      <a:pPr algn="ctr"/>
                      <a:endParaRPr lang="en-US" b="0" dirty="0">
                        <a:solidFill>
                          <a:schemeClr val="bg1"/>
                        </a:solidFill>
                      </a:endParaRPr>
                    </a:p>
                  </a:txBody>
                  <a:tcPr anchor="ctr">
                    <a:solidFill>
                      <a:schemeClr val="accent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sym typeface="Wingdings" panose="05000000000000000000" pitchFamily="2" charset="2"/>
                        </a:rPr>
                        <a:t></a:t>
                      </a:r>
                      <a:endParaRPr lang="en-US" b="0" dirty="0">
                        <a:solidFill>
                          <a:schemeClr val="bg1"/>
                        </a:solidFill>
                      </a:endParaRPr>
                    </a:p>
                  </a:txBody>
                  <a:tcPr anchor="ctr">
                    <a:solidFill>
                      <a:schemeClr val="accent2">
                        <a:lumMod val="50000"/>
                      </a:schemeClr>
                    </a:solidFill>
                  </a:tcPr>
                </a:tc>
                <a:extLst>
                  <a:ext uri="{0D108BD9-81ED-4DB2-BD59-A6C34878D82A}">
                    <a16:rowId xmlns:a16="http://schemas.microsoft.com/office/drawing/2014/main" val="363731594"/>
                  </a:ext>
                </a:extLst>
              </a:tr>
            </a:tbl>
          </a:graphicData>
        </a:graphic>
      </p:graphicFrame>
    </p:spTree>
    <p:extLst>
      <p:ext uri="{BB962C8B-B14F-4D97-AF65-F5344CB8AC3E}">
        <p14:creationId xmlns:p14="http://schemas.microsoft.com/office/powerpoint/2010/main" val="3228990735"/>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FEBC-6CA2-493A-AD45-26BEFD3762EA}"/>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0989970F-9DE3-469C-8462-C8D3C1A37E6F}"/>
              </a:ext>
            </a:extLst>
          </p:cNvPr>
          <p:cNvSpPr>
            <a:spLocks noGrp="1"/>
          </p:cNvSpPr>
          <p:nvPr>
            <p:ph type="body" sz="quarter" idx="13"/>
          </p:nvPr>
        </p:nvSpPr>
        <p:spPr/>
        <p:txBody>
          <a:bodyPr>
            <a:normAutofit/>
          </a:bodyPr>
          <a:lstStyle/>
          <a:p>
            <a:pPr marL="514350" indent="-514350">
              <a:buFont typeface="+mj-lt"/>
              <a:buAutoNum type="arabicPeriod"/>
            </a:pPr>
            <a:r>
              <a:rPr lang="en-US" dirty="0"/>
              <a:t>Welcome and Introductions</a:t>
            </a:r>
          </a:p>
          <a:p>
            <a:pPr marL="514350" indent="-514350">
              <a:buFont typeface="+mj-lt"/>
              <a:buAutoNum type="arabicPeriod"/>
            </a:pPr>
            <a:r>
              <a:rPr lang="en-US" dirty="0"/>
              <a:t>Project Background, Goals, and Objectives</a:t>
            </a:r>
          </a:p>
          <a:p>
            <a:pPr marL="514350" indent="-514350">
              <a:buFont typeface="+mj-lt"/>
              <a:buAutoNum type="arabicPeriod"/>
            </a:pPr>
            <a:r>
              <a:rPr lang="en-US" dirty="0"/>
              <a:t>Project Tasks and Schedule </a:t>
            </a:r>
          </a:p>
          <a:p>
            <a:pPr marL="514350" indent="-514350">
              <a:buFont typeface="+mj-lt"/>
              <a:buAutoNum type="arabicPeriod"/>
            </a:pPr>
            <a:r>
              <a:rPr lang="en-US" dirty="0"/>
              <a:t>Role of the Project Advisory Committee (PAC) </a:t>
            </a:r>
          </a:p>
          <a:p>
            <a:pPr marL="514350" indent="-514350">
              <a:buFont typeface="+mj-lt"/>
              <a:buAutoNum type="arabicPeriod"/>
            </a:pPr>
            <a:r>
              <a:rPr lang="en-US" dirty="0"/>
              <a:t>Next Steps and Discussion</a:t>
            </a:r>
          </a:p>
        </p:txBody>
      </p:sp>
      <p:pic>
        <p:nvPicPr>
          <p:cNvPr id="4" name="Picture 3" descr="A qr code on a white background&#10;&#10;Description automatically generated">
            <a:extLst>
              <a:ext uri="{FF2B5EF4-FFF2-40B4-BE49-F238E27FC236}">
                <a16:creationId xmlns:a16="http://schemas.microsoft.com/office/drawing/2014/main" id="{B8F9A0D8-91EF-DEB7-F8CC-1481928133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6502" y="4628699"/>
            <a:ext cx="1738766" cy="1738766"/>
          </a:xfrm>
          <a:prstGeom prst="rect">
            <a:avLst/>
          </a:prstGeom>
          <a:noFill/>
          <a:ln>
            <a:noFill/>
          </a:ln>
        </p:spPr>
      </p:pic>
    </p:spTree>
    <p:extLst>
      <p:ext uri="{BB962C8B-B14F-4D97-AF65-F5344CB8AC3E}">
        <p14:creationId xmlns:p14="http://schemas.microsoft.com/office/powerpoint/2010/main" val="343496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5A02A-E63A-2F5F-2599-8613F8D26331}"/>
              </a:ext>
            </a:extLst>
          </p:cNvPr>
          <p:cNvSpPr>
            <a:spLocks noGrp="1"/>
          </p:cNvSpPr>
          <p:nvPr>
            <p:ph type="title"/>
          </p:nvPr>
        </p:nvSpPr>
        <p:spPr/>
        <p:txBody>
          <a:bodyPr/>
          <a:lstStyle/>
          <a:p>
            <a:r>
              <a:rPr lang="en-US" dirty="0"/>
              <a:t>Regional Status Quo</a:t>
            </a:r>
          </a:p>
        </p:txBody>
      </p:sp>
      <p:sp>
        <p:nvSpPr>
          <p:cNvPr id="4" name="Content Placeholder 3">
            <a:extLst>
              <a:ext uri="{FF2B5EF4-FFF2-40B4-BE49-F238E27FC236}">
                <a16:creationId xmlns:a16="http://schemas.microsoft.com/office/drawing/2014/main" id="{2D0C5903-DA1A-358D-3FD4-040EDB681845}"/>
              </a:ext>
            </a:extLst>
          </p:cNvPr>
          <p:cNvSpPr>
            <a:spLocks noGrp="1"/>
          </p:cNvSpPr>
          <p:nvPr>
            <p:ph sz="half" idx="13"/>
          </p:nvPr>
        </p:nvSpPr>
        <p:spPr>
          <a:xfrm>
            <a:off x="612949" y="1706523"/>
            <a:ext cx="6636150" cy="3295135"/>
          </a:xfrm>
        </p:spPr>
        <p:txBody>
          <a:bodyPr>
            <a:normAutofit/>
          </a:bodyPr>
          <a:lstStyle/>
          <a:p>
            <a:r>
              <a:rPr lang="en-US" dirty="0"/>
              <a:t>Inventory municipalities’ standards and guidance used by municipalities for street design decision-making </a:t>
            </a:r>
          </a:p>
          <a:p>
            <a:pPr lvl="1"/>
            <a:r>
              <a:rPr lang="en-US" dirty="0"/>
              <a:t>Identify considerations that inform street design and maintenance </a:t>
            </a:r>
          </a:p>
          <a:p>
            <a:pPr lvl="1"/>
            <a:r>
              <a:rPr lang="en-US" dirty="0"/>
              <a:t>Technical Memo on existing standards</a:t>
            </a:r>
          </a:p>
        </p:txBody>
      </p:sp>
      <p:pic>
        <p:nvPicPr>
          <p:cNvPr id="8" name="Picture 7" descr="A clipboard with a white paper on it&#10;&#10;Description automatically generated">
            <a:extLst>
              <a:ext uri="{FF2B5EF4-FFF2-40B4-BE49-F238E27FC236}">
                <a16:creationId xmlns:a16="http://schemas.microsoft.com/office/drawing/2014/main" id="{A6C183BA-5E7B-2C52-6DB0-99519025E2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33774" y="1464565"/>
            <a:ext cx="3765609" cy="3768447"/>
          </a:xfrm>
          <a:prstGeom prst="rect">
            <a:avLst/>
          </a:prstGeom>
        </p:spPr>
      </p:pic>
      <p:sp>
        <p:nvSpPr>
          <p:cNvPr id="9" name="TextBox 8">
            <a:extLst>
              <a:ext uri="{FF2B5EF4-FFF2-40B4-BE49-F238E27FC236}">
                <a16:creationId xmlns:a16="http://schemas.microsoft.com/office/drawing/2014/main" id="{66BD5BDE-33E8-C70F-0942-E92AEF7DFE49}"/>
              </a:ext>
            </a:extLst>
          </p:cNvPr>
          <p:cNvSpPr txBox="1"/>
          <p:nvPr/>
        </p:nvSpPr>
        <p:spPr>
          <a:xfrm>
            <a:off x="9000780" y="6608483"/>
            <a:ext cx="5691187" cy="230832"/>
          </a:xfrm>
          <a:prstGeom prst="rect">
            <a:avLst/>
          </a:prstGeom>
          <a:noFill/>
        </p:spPr>
        <p:txBody>
          <a:bodyPr wrap="square" rtlCol="0">
            <a:spAutoFit/>
          </a:bodyPr>
          <a:lstStyle/>
          <a:p>
            <a:r>
              <a:rPr lang="en-US" sz="900" dirty="0">
                <a:solidFill>
                  <a:schemeClr val="bg2"/>
                </a:solidFill>
                <a:hlinkClick r:id="rId3" tooltip="https://freepngimg.com/png/177386-vector-clipboard-png-file-hd">
                  <a:extLst>
                    <a:ext uri="{A12FA001-AC4F-418D-AE19-62706E023703}">
                      <ahyp:hlinkClr xmlns:ahyp="http://schemas.microsoft.com/office/drawing/2018/hyperlinkcolor" val="tx"/>
                    </a:ext>
                  </a:extLst>
                </a:hlinkClick>
              </a:rPr>
              <a:t>This Photo</a:t>
            </a:r>
            <a:r>
              <a:rPr lang="en-US" sz="900" dirty="0">
                <a:solidFill>
                  <a:schemeClr val="bg2"/>
                </a:solidFill>
              </a:rPr>
              <a:t> by Unknown Author is licensed under </a:t>
            </a:r>
            <a:r>
              <a:rPr lang="en-US" sz="900" dirty="0">
                <a:solidFill>
                  <a:schemeClr val="bg2"/>
                </a:solidFill>
                <a:hlinkClick r:id="rId4"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bg2"/>
              </a:solidFill>
            </a:endParaRPr>
          </a:p>
        </p:txBody>
      </p:sp>
      <p:pic>
        <p:nvPicPr>
          <p:cNvPr id="6" name="Content Placeholder 5">
            <a:extLst>
              <a:ext uri="{FF2B5EF4-FFF2-40B4-BE49-F238E27FC236}">
                <a16:creationId xmlns:a16="http://schemas.microsoft.com/office/drawing/2014/main" id="{13DDF8FA-A209-1980-26D0-33B0702881DA}"/>
              </a:ext>
            </a:extLst>
          </p:cNvPr>
          <p:cNvPicPr>
            <a:picLocks noGrp="1" noChangeAspect="1"/>
          </p:cNvPicPr>
          <p:nvPr>
            <p:ph sz="half" idx="2"/>
          </p:nvPr>
        </p:nvPicPr>
        <p:blipFill>
          <a:blip r:embed="rId5"/>
          <a:stretch>
            <a:fillRect/>
          </a:stretch>
        </p:blipFill>
        <p:spPr>
          <a:xfrm>
            <a:off x="8386476" y="2453880"/>
            <a:ext cx="2372137" cy="2272508"/>
          </a:xfrm>
        </p:spPr>
      </p:pic>
      <p:sp>
        <p:nvSpPr>
          <p:cNvPr id="10" name="Content Placeholder 3">
            <a:extLst>
              <a:ext uri="{FF2B5EF4-FFF2-40B4-BE49-F238E27FC236}">
                <a16:creationId xmlns:a16="http://schemas.microsoft.com/office/drawing/2014/main" id="{6DD73B7A-C18C-FA44-E7BE-06D5FE418A62}"/>
              </a:ext>
            </a:extLst>
          </p:cNvPr>
          <p:cNvSpPr txBox="1">
            <a:spLocks/>
          </p:cNvSpPr>
          <p:nvPr/>
        </p:nvSpPr>
        <p:spPr>
          <a:xfrm>
            <a:off x="255445" y="5779864"/>
            <a:ext cx="10100409" cy="563275"/>
          </a:xfrm>
          <a:prstGeom prst="rect">
            <a:avLst/>
          </a:prstGeom>
        </p:spPr>
        <p:txBody>
          <a:bodyPr vert="horz" lIns="0" tIns="45720" rIns="0" bIns="45720" rtlCol="0">
            <a:normAutofit/>
          </a:bodyPr>
          <a:lstStyle>
            <a:lvl1pPr marL="457200" indent="-45720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3000" kern="1200">
                <a:solidFill>
                  <a:schemeClr val="tx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6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ü"/>
            </a:pPr>
            <a:r>
              <a:rPr lang="en-US" sz="2400" i="1" dirty="0">
                <a:latin typeface="Arial Nova Cond Light" panose="020F0502020204030204" pitchFamily="34" charset="0"/>
              </a:rPr>
              <a:t>Have documents to share? Send materials to Mike at </a:t>
            </a:r>
            <a:r>
              <a:rPr lang="en-US" sz="2400" i="1" dirty="0">
                <a:latin typeface="Arial Nova Cond Light" panose="020F0502020204030204" pitchFamily="34" charset="0"/>
                <a:hlinkClick r:id="rId6"/>
              </a:rPr>
              <a:t>mwilson@westcog.org</a:t>
            </a:r>
            <a:endParaRPr lang="en-US" sz="2400" i="1" dirty="0">
              <a:latin typeface="Arial Nova Cond Light" panose="020F0502020204030204" pitchFamily="34" charset="0"/>
            </a:endParaRPr>
          </a:p>
        </p:txBody>
      </p:sp>
    </p:spTree>
    <p:extLst>
      <p:ext uri="{BB962C8B-B14F-4D97-AF65-F5344CB8AC3E}">
        <p14:creationId xmlns:p14="http://schemas.microsoft.com/office/powerpoint/2010/main" val="3165324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5A02A-E63A-2F5F-2599-8613F8D26331}"/>
              </a:ext>
            </a:extLst>
          </p:cNvPr>
          <p:cNvSpPr>
            <a:spLocks noGrp="1"/>
          </p:cNvSpPr>
          <p:nvPr>
            <p:ph type="title"/>
          </p:nvPr>
        </p:nvSpPr>
        <p:spPr/>
        <p:txBody>
          <a:bodyPr/>
          <a:lstStyle/>
          <a:p>
            <a:r>
              <a:rPr lang="en-US" dirty="0"/>
              <a:t>Compile Best Practices</a:t>
            </a:r>
          </a:p>
        </p:txBody>
      </p:sp>
      <p:sp>
        <p:nvSpPr>
          <p:cNvPr id="4" name="Content Placeholder 3">
            <a:extLst>
              <a:ext uri="{FF2B5EF4-FFF2-40B4-BE49-F238E27FC236}">
                <a16:creationId xmlns:a16="http://schemas.microsoft.com/office/drawing/2014/main" id="{2D0C5903-DA1A-358D-3FD4-040EDB681845}"/>
              </a:ext>
            </a:extLst>
          </p:cNvPr>
          <p:cNvSpPr>
            <a:spLocks noGrp="1"/>
          </p:cNvSpPr>
          <p:nvPr>
            <p:ph sz="half" idx="13"/>
          </p:nvPr>
        </p:nvSpPr>
        <p:spPr>
          <a:xfrm>
            <a:off x="612949" y="1706522"/>
            <a:ext cx="5398199" cy="4495973"/>
          </a:xfrm>
        </p:spPr>
        <p:txBody>
          <a:bodyPr>
            <a:normAutofit fontScale="92500"/>
          </a:bodyPr>
          <a:lstStyle/>
          <a:p>
            <a:r>
              <a:rPr lang="en-US" dirty="0"/>
              <a:t>Compiling planning standards and practices relevant to the </a:t>
            </a:r>
            <a:r>
              <a:rPr lang="en-US" dirty="0" err="1"/>
              <a:t>WestCOG</a:t>
            </a:r>
            <a:r>
              <a:rPr lang="en-US" dirty="0"/>
              <a:t> region</a:t>
            </a:r>
          </a:p>
          <a:p>
            <a:r>
              <a:rPr lang="en-US" dirty="0"/>
              <a:t>Consider relationship with land use and the built environment </a:t>
            </a:r>
          </a:p>
          <a:p>
            <a:r>
              <a:rPr lang="en-US" dirty="0"/>
              <a:t>Perform analysis on data and resources to shape precepts (i.e., impacts of interventions)</a:t>
            </a:r>
          </a:p>
        </p:txBody>
      </p:sp>
      <p:pic>
        <p:nvPicPr>
          <p:cNvPr id="3074" name="Picture 2">
            <a:extLst>
              <a:ext uri="{FF2B5EF4-FFF2-40B4-BE49-F238E27FC236}">
                <a16:creationId xmlns:a16="http://schemas.microsoft.com/office/drawing/2014/main" id="{8B39D85D-28EA-997E-1F7B-AE253987937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23000" y="1706563"/>
            <a:ext cx="53467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1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5A02A-E63A-2F5F-2599-8613F8D26331}"/>
              </a:ext>
            </a:extLst>
          </p:cNvPr>
          <p:cNvSpPr>
            <a:spLocks noGrp="1"/>
          </p:cNvSpPr>
          <p:nvPr>
            <p:ph type="title"/>
          </p:nvPr>
        </p:nvSpPr>
        <p:spPr/>
        <p:txBody>
          <a:bodyPr/>
          <a:lstStyle/>
          <a:p>
            <a:r>
              <a:rPr lang="en-US" dirty="0"/>
              <a:t>Focus Groups</a:t>
            </a:r>
          </a:p>
        </p:txBody>
      </p:sp>
      <p:sp>
        <p:nvSpPr>
          <p:cNvPr id="4" name="Content Placeholder 3">
            <a:extLst>
              <a:ext uri="{FF2B5EF4-FFF2-40B4-BE49-F238E27FC236}">
                <a16:creationId xmlns:a16="http://schemas.microsoft.com/office/drawing/2014/main" id="{2D0C5903-DA1A-358D-3FD4-040EDB681845}"/>
              </a:ext>
            </a:extLst>
          </p:cNvPr>
          <p:cNvSpPr>
            <a:spLocks noGrp="1"/>
          </p:cNvSpPr>
          <p:nvPr>
            <p:ph sz="half" idx="13"/>
          </p:nvPr>
        </p:nvSpPr>
        <p:spPr>
          <a:xfrm>
            <a:off x="612949" y="1706522"/>
            <a:ext cx="5239512" cy="4694277"/>
          </a:xfrm>
        </p:spPr>
        <p:txBody>
          <a:bodyPr>
            <a:normAutofit fontScale="92500" lnSpcReduction="10000"/>
          </a:bodyPr>
          <a:lstStyle/>
          <a:p>
            <a:r>
              <a:rPr lang="en-US" dirty="0"/>
              <a:t>Focus groups with First Responders and Emergency Service</a:t>
            </a:r>
          </a:p>
          <a:p>
            <a:r>
              <a:rPr lang="en-US" dirty="0"/>
              <a:t>Feedback, concerns, and perspectives will inform Toolbox</a:t>
            </a:r>
          </a:p>
          <a:p>
            <a:pPr marL="0" indent="0">
              <a:buNone/>
            </a:pPr>
            <a:endParaRPr lang="en-US" dirty="0"/>
          </a:p>
          <a:p>
            <a:pPr>
              <a:buFont typeface="Wingdings" panose="05000000000000000000" pitchFamily="2" charset="2"/>
              <a:buChar char="ü"/>
            </a:pPr>
            <a:r>
              <a:rPr lang="en-US" sz="2800" i="1" dirty="0">
                <a:latin typeface="Arial Nova Cond Light" panose="020F0502020204030204" pitchFamily="34" charset="0"/>
              </a:rPr>
              <a:t>Have recommendations for agencies or individuals? Share via chat or email Mike at </a:t>
            </a:r>
            <a:r>
              <a:rPr lang="en-US" sz="2800" i="1" dirty="0">
                <a:latin typeface="Arial Nova Cond Light" panose="020F0502020204030204" pitchFamily="34" charset="0"/>
                <a:hlinkClick r:id="rId2"/>
              </a:rPr>
              <a:t>mwilson@westcog.org</a:t>
            </a:r>
            <a:endParaRPr lang="en-US" sz="2800" i="1" dirty="0">
              <a:latin typeface="Arial Nova Cond Light" panose="020F0502020204030204" pitchFamily="34" charset="0"/>
            </a:endParaRPr>
          </a:p>
        </p:txBody>
      </p:sp>
      <p:pic>
        <p:nvPicPr>
          <p:cNvPr id="2050" name="Picture 2">
            <a:extLst>
              <a:ext uri="{FF2B5EF4-FFF2-40B4-BE49-F238E27FC236}">
                <a16:creationId xmlns:a16="http://schemas.microsoft.com/office/drawing/2014/main" id="{9A554EFD-20DD-A464-0495-4E0A9C9C842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2788" t="21165" r="18963" b="20587"/>
          <a:stretch/>
        </p:blipFill>
        <p:spPr bwMode="auto">
          <a:xfrm>
            <a:off x="6223000" y="1706563"/>
            <a:ext cx="53467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09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34FA6A6-816F-70B0-7383-4795492AC9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92"/>
          <a:stretch/>
        </p:blipFill>
        <p:spPr bwMode="auto">
          <a:xfrm>
            <a:off x="7006728" y="3459049"/>
            <a:ext cx="4589071" cy="31494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1179EBD-5D96-154A-7574-06AC4D7BF4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4" t="5060" r="4722" b="6103"/>
          <a:stretch/>
        </p:blipFill>
        <p:spPr bwMode="auto">
          <a:xfrm>
            <a:off x="8114535" y="1082866"/>
            <a:ext cx="3464516" cy="23761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A05A02A-E63A-2F5F-2599-8613F8D26331}"/>
              </a:ext>
            </a:extLst>
          </p:cNvPr>
          <p:cNvSpPr>
            <a:spLocks noGrp="1"/>
          </p:cNvSpPr>
          <p:nvPr>
            <p:ph type="title"/>
          </p:nvPr>
        </p:nvSpPr>
        <p:spPr/>
        <p:txBody>
          <a:bodyPr/>
          <a:lstStyle/>
          <a:p>
            <a:r>
              <a:rPr lang="en-US" dirty="0"/>
              <a:t>Planning Precepts and Toolbox</a:t>
            </a:r>
          </a:p>
        </p:txBody>
      </p:sp>
      <p:sp>
        <p:nvSpPr>
          <p:cNvPr id="4" name="Content Placeholder 3">
            <a:extLst>
              <a:ext uri="{FF2B5EF4-FFF2-40B4-BE49-F238E27FC236}">
                <a16:creationId xmlns:a16="http://schemas.microsoft.com/office/drawing/2014/main" id="{2D0C5903-DA1A-358D-3FD4-040EDB681845}"/>
              </a:ext>
            </a:extLst>
          </p:cNvPr>
          <p:cNvSpPr>
            <a:spLocks noGrp="1"/>
          </p:cNvSpPr>
          <p:nvPr>
            <p:ph sz="half" idx="13"/>
          </p:nvPr>
        </p:nvSpPr>
        <p:spPr>
          <a:xfrm>
            <a:off x="612949" y="1706522"/>
            <a:ext cx="5875986" cy="4760379"/>
          </a:xfrm>
        </p:spPr>
        <p:txBody>
          <a:bodyPr>
            <a:normAutofit/>
          </a:bodyPr>
          <a:lstStyle/>
          <a:p>
            <a:r>
              <a:rPr lang="en-US" sz="2800" dirty="0"/>
              <a:t>Review draft technical memos with the PAC and discuss planning precepts</a:t>
            </a:r>
          </a:p>
          <a:p>
            <a:r>
              <a:rPr lang="en-US" sz="2800" dirty="0"/>
              <a:t>Prepare preliminary concepts</a:t>
            </a:r>
          </a:p>
          <a:p>
            <a:r>
              <a:rPr lang="en-US" sz="2800" dirty="0"/>
              <a:t>Design draft best practices and planning precepts </a:t>
            </a:r>
            <a:r>
              <a:rPr lang="en-US" sz="2800" i="1" dirty="0"/>
              <a:t>(shared publicly and with the PAC)</a:t>
            </a:r>
          </a:p>
          <a:p>
            <a:r>
              <a:rPr lang="en-US" sz="2800" dirty="0"/>
              <a:t>Best Practices </a:t>
            </a:r>
            <a:r>
              <a:rPr lang="en-US" sz="2800" dirty="0">
                <a:sym typeface="Wingdings" panose="05000000000000000000" pitchFamily="2" charset="2"/>
              </a:rPr>
              <a:t> </a:t>
            </a:r>
            <a:r>
              <a:rPr lang="en-US" sz="2800" b="1" dirty="0"/>
              <a:t>Final Toolbox</a:t>
            </a:r>
          </a:p>
        </p:txBody>
      </p:sp>
    </p:spTree>
    <p:extLst>
      <p:ext uri="{BB962C8B-B14F-4D97-AF65-F5344CB8AC3E}">
        <p14:creationId xmlns:p14="http://schemas.microsoft.com/office/powerpoint/2010/main" val="104037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1973-2688-585E-5C39-23200ED83F23}"/>
              </a:ext>
            </a:extLst>
          </p:cNvPr>
          <p:cNvSpPr>
            <a:spLocks noGrp="1"/>
          </p:cNvSpPr>
          <p:nvPr>
            <p:ph type="title"/>
          </p:nvPr>
        </p:nvSpPr>
        <p:spPr/>
        <p:txBody>
          <a:bodyPr/>
          <a:lstStyle/>
          <a:p>
            <a:r>
              <a:rPr lang="en-US" dirty="0"/>
              <a:t>Role of the Project Advisory Committee</a:t>
            </a:r>
          </a:p>
        </p:txBody>
      </p:sp>
      <p:sp>
        <p:nvSpPr>
          <p:cNvPr id="6" name="Content Placeholder 5">
            <a:extLst>
              <a:ext uri="{FF2B5EF4-FFF2-40B4-BE49-F238E27FC236}">
                <a16:creationId xmlns:a16="http://schemas.microsoft.com/office/drawing/2014/main" id="{A00BDC32-C252-29C6-BA4A-4B681B1DE571}"/>
              </a:ext>
            </a:extLst>
          </p:cNvPr>
          <p:cNvSpPr>
            <a:spLocks noGrp="1"/>
          </p:cNvSpPr>
          <p:nvPr>
            <p:ph sz="quarter" idx="13"/>
          </p:nvPr>
        </p:nvSpPr>
        <p:spPr/>
        <p:txBody>
          <a:bodyPr/>
          <a:lstStyle/>
          <a:p>
            <a:endParaRPr lang="en-US"/>
          </a:p>
        </p:txBody>
      </p:sp>
      <p:sp>
        <p:nvSpPr>
          <p:cNvPr id="7" name="Text Placeholder 6">
            <a:extLst>
              <a:ext uri="{FF2B5EF4-FFF2-40B4-BE49-F238E27FC236}">
                <a16:creationId xmlns:a16="http://schemas.microsoft.com/office/drawing/2014/main" id="{FED10049-A7A7-00A3-F1CB-56EC718AB17E}"/>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4241564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160949-A3A4-38A3-751A-098C822A16EA}"/>
              </a:ext>
            </a:extLst>
          </p:cNvPr>
          <p:cNvSpPr>
            <a:spLocks noGrp="1"/>
          </p:cNvSpPr>
          <p:nvPr>
            <p:ph type="title"/>
          </p:nvPr>
        </p:nvSpPr>
        <p:spPr/>
        <p:txBody>
          <a:bodyPr/>
          <a:lstStyle/>
          <a:p>
            <a:r>
              <a:rPr lang="en-US" dirty="0"/>
              <a:t>Role of the Project Advisory Committee</a:t>
            </a:r>
          </a:p>
        </p:txBody>
      </p:sp>
      <p:sp>
        <p:nvSpPr>
          <p:cNvPr id="6" name="Text Placeholder 5">
            <a:extLst>
              <a:ext uri="{FF2B5EF4-FFF2-40B4-BE49-F238E27FC236}">
                <a16:creationId xmlns:a16="http://schemas.microsoft.com/office/drawing/2014/main" id="{F4F5B836-8596-FC82-06FA-321097910A94}"/>
              </a:ext>
            </a:extLst>
          </p:cNvPr>
          <p:cNvSpPr>
            <a:spLocks noGrp="1"/>
          </p:cNvSpPr>
          <p:nvPr>
            <p:ph type="body" sz="quarter" idx="13"/>
          </p:nvPr>
        </p:nvSpPr>
        <p:spPr>
          <a:xfrm>
            <a:off x="612776" y="1707080"/>
            <a:ext cx="5049894" cy="4219996"/>
          </a:xfrm>
        </p:spPr>
        <p:txBody>
          <a:bodyPr>
            <a:normAutofit lnSpcReduction="10000"/>
          </a:bodyPr>
          <a:lstStyle/>
          <a:p>
            <a:r>
              <a:rPr lang="en-US" sz="2800" dirty="0"/>
              <a:t>Meet up to 4 times over the course of the project</a:t>
            </a:r>
          </a:p>
          <a:p>
            <a:r>
              <a:rPr lang="en-US" sz="2800" dirty="0"/>
              <a:t>Provide on-the-ground insight and expertise</a:t>
            </a:r>
          </a:p>
          <a:p>
            <a:r>
              <a:rPr lang="en-US" sz="2800" dirty="0"/>
              <a:t>Review and provide feedback on draft materials</a:t>
            </a:r>
          </a:p>
          <a:p>
            <a:r>
              <a:rPr lang="en-US" sz="2800" dirty="0"/>
              <a:t>Be available for consultation with the project team</a:t>
            </a:r>
          </a:p>
          <a:p>
            <a:endParaRPr lang="en-US" sz="2800" dirty="0"/>
          </a:p>
        </p:txBody>
      </p:sp>
      <p:pic>
        <p:nvPicPr>
          <p:cNvPr id="7" name="Content Placeholder 5">
            <a:extLst>
              <a:ext uri="{FF2B5EF4-FFF2-40B4-BE49-F238E27FC236}">
                <a16:creationId xmlns:a16="http://schemas.microsoft.com/office/drawing/2014/main" id="{A7361381-4561-3513-EC36-726D3E39FD0B}"/>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87" r="-100" b="20450"/>
          <a:stretch/>
        </p:blipFill>
        <p:spPr>
          <a:xfrm>
            <a:off x="6331553" y="2439327"/>
            <a:ext cx="5264072" cy="3106503"/>
          </a:xfrm>
          <a:prstGeom prst="rect">
            <a:avLst/>
          </a:prstGeom>
          <a:noFill/>
        </p:spPr>
      </p:pic>
    </p:spTree>
    <p:extLst>
      <p:ext uri="{BB962C8B-B14F-4D97-AF65-F5344CB8AC3E}">
        <p14:creationId xmlns:p14="http://schemas.microsoft.com/office/powerpoint/2010/main" val="4054918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1973-2688-585E-5C39-23200ED83F23}"/>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55CB99A9-37A3-89CC-E27B-1067A6004023}"/>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42594A2A-2377-0B87-7DE9-911DB9142391}"/>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418421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85ED8-0BC0-46ED-A0A9-0EA33868176A}"/>
              </a:ext>
            </a:extLst>
          </p:cNvPr>
          <p:cNvSpPr>
            <a:spLocks noGrp="1"/>
          </p:cNvSpPr>
          <p:nvPr>
            <p:ph type="title"/>
          </p:nvPr>
        </p:nvSpPr>
        <p:spPr/>
        <p:txBody>
          <a:bodyPr/>
          <a:lstStyle/>
          <a:p>
            <a:r>
              <a:rPr lang="en-US" dirty="0"/>
              <a:t>Discussion</a:t>
            </a:r>
          </a:p>
        </p:txBody>
      </p:sp>
      <p:sp>
        <p:nvSpPr>
          <p:cNvPr id="6" name="Text Placeholder 5">
            <a:extLst>
              <a:ext uri="{FF2B5EF4-FFF2-40B4-BE49-F238E27FC236}">
                <a16:creationId xmlns:a16="http://schemas.microsoft.com/office/drawing/2014/main" id="{1CA499E6-32F3-4D02-85EB-650B48FC61E8}"/>
              </a:ext>
            </a:extLst>
          </p:cNvPr>
          <p:cNvSpPr>
            <a:spLocks noGrp="1"/>
          </p:cNvSpPr>
          <p:nvPr>
            <p:ph type="body" sz="quarter" idx="13"/>
          </p:nvPr>
        </p:nvSpPr>
        <p:spPr/>
        <p:txBody>
          <a:bodyPr>
            <a:normAutofit/>
          </a:bodyPr>
          <a:lstStyle/>
          <a:p>
            <a:r>
              <a:rPr lang="en-US" sz="2800" dirty="0"/>
              <a:t>What is your main priority or objective with this Toolbox? </a:t>
            </a:r>
          </a:p>
          <a:p>
            <a:r>
              <a:rPr lang="en-US" sz="2800" dirty="0"/>
              <a:t>What does a successful Toolbox look like, or mean, for you?</a:t>
            </a:r>
          </a:p>
          <a:p>
            <a:r>
              <a:rPr lang="en-US" sz="2800" dirty="0"/>
              <a:t>Is there anything you’re particularly concerned about?</a:t>
            </a:r>
          </a:p>
          <a:p>
            <a:r>
              <a:rPr lang="en-US" sz="2800" dirty="0"/>
              <a:t>What other considerations should we be including?</a:t>
            </a:r>
          </a:p>
          <a:p>
            <a:r>
              <a:rPr lang="en-US" sz="2800" dirty="0"/>
              <a:t>Any recommendations for local materials, stakeholders, focus group participants, or relevant projects?</a:t>
            </a:r>
          </a:p>
        </p:txBody>
      </p:sp>
    </p:spTree>
    <p:extLst>
      <p:ext uri="{BB962C8B-B14F-4D97-AF65-F5344CB8AC3E}">
        <p14:creationId xmlns:p14="http://schemas.microsoft.com/office/powerpoint/2010/main" val="37651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1973-2688-585E-5C39-23200ED83F23}"/>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BE30846B-52B8-58F6-9AE2-2EC3D673E473}"/>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E0FA9C5C-7EF4-904B-946A-FDAD06853F95}"/>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1555142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160949-A3A4-38A3-751A-098C822A16EA}"/>
              </a:ext>
            </a:extLst>
          </p:cNvPr>
          <p:cNvSpPr>
            <a:spLocks noGrp="1"/>
          </p:cNvSpPr>
          <p:nvPr>
            <p:ph type="title"/>
          </p:nvPr>
        </p:nvSpPr>
        <p:spPr/>
        <p:txBody>
          <a:bodyPr/>
          <a:lstStyle/>
          <a:p>
            <a:r>
              <a:rPr lang="en-US" dirty="0"/>
              <a:t>We Want to Hear From You!</a:t>
            </a:r>
          </a:p>
        </p:txBody>
      </p:sp>
      <p:sp>
        <p:nvSpPr>
          <p:cNvPr id="6" name="Text Placeholder 5">
            <a:extLst>
              <a:ext uri="{FF2B5EF4-FFF2-40B4-BE49-F238E27FC236}">
                <a16:creationId xmlns:a16="http://schemas.microsoft.com/office/drawing/2014/main" id="{F4F5B836-8596-FC82-06FA-321097910A94}"/>
              </a:ext>
            </a:extLst>
          </p:cNvPr>
          <p:cNvSpPr>
            <a:spLocks noGrp="1"/>
          </p:cNvSpPr>
          <p:nvPr>
            <p:ph type="body" sz="quarter" idx="13"/>
          </p:nvPr>
        </p:nvSpPr>
        <p:spPr/>
        <p:txBody>
          <a:bodyPr>
            <a:normAutofit/>
          </a:bodyPr>
          <a:lstStyle/>
          <a:p>
            <a:pPr marL="0" indent="0">
              <a:buNone/>
            </a:pPr>
            <a:r>
              <a:rPr lang="en-US" i="1" dirty="0">
                <a:latin typeface="Arial Nova Cond Light" panose="020B0306020202020204" pitchFamily="34" charset="0"/>
              </a:rPr>
              <a:t>Share your input and ideas with Mike at </a:t>
            </a:r>
            <a:r>
              <a:rPr lang="en-US" i="1" dirty="0">
                <a:latin typeface="Arial Nova Cond Light" panose="020B0306020202020204" pitchFamily="34" charset="0"/>
                <a:hlinkClick r:id="rId2"/>
              </a:rPr>
              <a:t>mwilson@westcog.org</a:t>
            </a:r>
            <a:br>
              <a:rPr lang="en-US" i="1" dirty="0">
                <a:latin typeface="Arial Nova Cond Light" panose="020B0306020202020204" pitchFamily="34" charset="0"/>
              </a:rPr>
            </a:br>
            <a:endParaRPr lang="en-US" i="1" dirty="0">
              <a:latin typeface="Arial Nova Cond Light" panose="020B0306020202020204" pitchFamily="34" charset="0"/>
            </a:endParaRPr>
          </a:p>
          <a:p>
            <a:r>
              <a:rPr lang="en-US" b="1" dirty="0"/>
              <a:t>Municipal</a:t>
            </a:r>
            <a:r>
              <a:rPr lang="en-US" dirty="0"/>
              <a:t> </a:t>
            </a:r>
            <a:r>
              <a:rPr lang="en-US" b="1" dirty="0"/>
              <a:t>materials</a:t>
            </a:r>
            <a:r>
              <a:rPr lang="en-US" dirty="0"/>
              <a:t> or guidance documents</a:t>
            </a:r>
          </a:p>
          <a:p>
            <a:r>
              <a:rPr lang="en-US" dirty="0"/>
              <a:t>Recommendations for </a:t>
            </a:r>
            <a:r>
              <a:rPr lang="en-US" b="1" dirty="0"/>
              <a:t>First Responder Focus Groups</a:t>
            </a:r>
          </a:p>
          <a:p>
            <a:r>
              <a:rPr lang="en-US" dirty="0"/>
              <a:t>Referrals for colleagues to participate on the </a:t>
            </a:r>
            <a:r>
              <a:rPr lang="en-US" b="1" dirty="0"/>
              <a:t>PAC</a:t>
            </a:r>
            <a:r>
              <a:rPr lang="en-US" dirty="0"/>
              <a:t> </a:t>
            </a:r>
          </a:p>
          <a:p>
            <a:r>
              <a:rPr lang="en-US" b="1" dirty="0"/>
              <a:t>Other opportunities or projects related to the Toolbox…</a:t>
            </a:r>
          </a:p>
        </p:txBody>
      </p:sp>
      <p:pic>
        <p:nvPicPr>
          <p:cNvPr id="3" name="Graphic 2" descr="Chat outline">
            <a:extLst>
              <a:ext uri="{FF2B5EF4-FFF2-40B4-BE49-F238E27FC236}">
                <a16:creationId xmlns:a16="http://schemas.microsoft.com/office/drawing/2014/main" id="{2502BD24-A02E-35D3-1AC5-1890AF07B14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07557" y="405893"/>
            <a:ext cx="2295699" cy="2295699"/>
          </a:xfrm>
          <a:prstGeom prst="rect">
            <a:avLst/>
          </a:prstGeom>
        </p:spPr>
      </p:pic>
    </p:spTree>
    <p:extLst>
      <p:ext uri="{BB962C8B-B14F-4D97-AF65-F5344CB8AC3E}">
        <p14:creationId xmlns:p14="http://schemas.microsoft.com/office/powerpoint/2010/main" val="186427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F30F-B8D2-4818-8447-45F75599EB57}"/>
              </a:ext>
            </a:extLst>
          </p:cNvPr>
          <p:cNvSpPr>
            <a:spLocks noGrp="1"/>
          </p:cNvSpPr>
          <p:nvPr>
            <p:ph type="title"/>
          </p:nvPr>
        </p:nvSpPr>
        <p:spPr/>
        <p:txBody>
          <a:bodyPr/>
          <a:lstStyle/>
          <a:p>
            <a:r>
              <a:rPr lang="en-US" dirty="0"/>
              <a:t>Introductions</a:t>
            </a:r>
          </a:p>
        </p:txBody>
      </p:sp>
      <p:pic>
        <p:nvPicPr>
          <p:cNvPr id="5" name="Picture Placeholder 4">
            <a:extLst>
              <a:ext uri="{FF2B5EF4-FFF2-40B4-BE49-F238E27FC236}">
                <a16:creationId xmlns:a16="http://schemas.microsoft.com/office/drawing/2014/main" id="{87C49F53-8F42-BE90-59BD-49D9F43374F7}"/>
              </a:ext>
            </a:extLst>
          </p:cNvPr>
          <p:cNvPicPr>
            <a:picLocks noGrp="1" noChangeAspect="1"/>
          </p:cNvPicPr>
          <p:nvPr>
            <p:ph type="pic" idx="1"/>
          </p:nvPr>
        </p:nvPicPr>
        <p:blipFill>
          <a:blip r:embed="rId3"/>
          <a:srcRect l="1831" r="28101"/>
          <a:stretch/>
        </p:blipFill>
        <p:spPr>
          <a:xfrm>
            <a:off x="7212649" y="0"/>
            <a:ext cx="4979351" cy="6858000"/>
          </a:xfrm>
          <a:prstGeom prst="rect">
            <a:avLst/>
          </a:prstGeom>
        </p:spPr>
      </p:pic>
      <p:sp>
        <p:nvSpPr>
          <p:cNvPr id="3" name="Text Placeholder 2">
            <a:extLst>
              <a:ext uri="{FF2B5EF4-FFF2-40B4-BE49-F238E27FC236}">
                <a16:creationId xmlns:a16="http://schemas.microsoft.com/office/drawing/2014/main" id="{DA63FCD6-7D9E-4FC7-902F-ADD9E52F1C2C}"/>
              </a:ext>
            </a:extLst>
          </p:cNvPr>
          <p:cNvSpPr>
            <a:spLocks noGrp="1"/>
          </p:cNvSpPr>
          <p:nvPr>
            <p:ph sz="half" idx="13"/>
          </p:nvPr>
        </p:nvSpPr>
        <p:spPr>
          <a:xfrm>
            <a:off x="596202" y="1706523"/>
            <a:ext cx="5724387" cy="4009290"/>
          </a:xfrm>
        </p:spPr>
        <p:txBody>
          <a:bodyPr>
            <a:normAutofit fontScale="92500" lnSpcReduction="10000"/>
          </a:bodyPr>
          <a:lstStyle/>
          <a:p>
            <a:r>
              <a:rPr lang="en-US" dirty="0"/>
              <a:t>Introductions and Ice Breaker:</a:t>
            </a:r>
          </a:p>
          <a:p>
            <a:pPr lvl="1"/>
            <a:r>
              <a:rPr lang="en-US" dirty="0"/>
              <a:t>Name</a:t>
            </a:r>
          </a:p>
          <a:p>
            <a:pPr lvl="1"/>
            <a:r>
              <a:rPr lang="en-US" dirty="0"/>
              <a:t>Role or Representing…</a:t>
            </a:r>
          </a:p>
          <a:p>
            <a:pPr lvl="1"/>
            <a:endParaRPr lang="en-US" dirty="0"/>
          </a:p>
          <a:p>
            <a:r>
              <a:rPr lang="en-US" dirty="0"/>
              <a:t>Thinking back to your younger days (i.e., middle school-aged), </a:t>
            </a:r>
            <a:r>
              <a:rPr lang="en-US" b="1" dirty="0"/>
              <a:t>what is your favorite memory of getting around? </a:t>
            </a:r>
          </a:p>
          <a:p>
            <a:pPr lvl="1"/>
            <a:endParaRPr lang="en-US" dirty="0"/>
          </a:p>
          <a:p>
            <a:pPr marL="0" indent="0">
              <a:buNone/>
            </a:pPr>
            <a:endParaRPr lang="en-US" dirty="0"/>
          </a:p>
        </p:txBody>
      </p:sp>
    </p:spTree>
    <p:extLst>
      <p:ext uri="{BB962C8B-B14F-4D97-AF65-F5344CB8AC3E}">
        <p14:creationId xmlns:p14="http://schemas.microsoft.com/office/powerpoint/2010/main" val="277023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D961299-C218-3AD7-26E2-9AC0BE72A708}"/>
              </a:ext>
            </a:extLst>
          </p:cNvPr>
          <p:cNvSpPr txBox="1"/>
          <p:nvPr/>
        </p:nvSpPr>
        <p:spPr>
          <a:xfrm>
            <a:off x="5347999" y="1532700"/>
            <a:ext cx="6682420" cy="5262979"/>
          </a:xfrm>
          <a:prstGeom prst="rect">
            <a:avLst/>
          </a:prstGeom>
          <a:noFill/>
        </p:spPr>
        <p:txBody>
          <a:bodyPr wrap="square" rtlCol="0">
            <a:spAutoFit/>
          </a:bodyPr>
          <a:lstStyle/>
          <a:p>
            <a:endParaRPr lang="en-US" sz="2800" b="1" dirty="0">
              <a:latin typeface="+mj-lt"/>
            </a:endParaRPr>
          </a:p>
          <a:p>
            <a:pPr marL="285750" indent="-285750">
              <a:buFont typeface="Wingdings" panose="05000000000000000000" pitchFamily="2" charset="2"/>
              <a:buChar char="ü"/>
            </a:pPr>
            <a:r>
              <a:rPr lang="en-US" sz="2800" dirty="0">
                <a:latin typeface="+mj-lt"/>
              </a:rPr>
              <a:t>Convene a Project Advisory Committee</a:t>
            </a:r>
            <a:br>
              <a:rPr lang="en-US" sz="2800" dirty="0">
                <a:latin typeface="+mj-lt"/>
              </a:rPr>
            </a:br>
            <a:r>
              <a:rPr lang="en-US" sz="2800" i="1" dirty="0">
                <a:solidFill>
                  <a:schemeClr val="accent2"/>
                </a:solidFill>
                <a:latin typeface="Arial Nova Cond Light" panose="020B0306020202020204" pitchFamily="34" charset="0"/>
              </a:rPr>
              <a:t>Next Meeting: </a:t>
            </a:r>
            <a:r>
              <a:rPr lang="en-US" sz="2800" b="1" i="1" dirty="0">
                <a:solidFill>
                  <a:schemeClr val="accent2"/>
                </a:solidFill>
                <a:latin typeface="Arial Nova Cond Light" panose="020B0306020202020204" pitchFamily="34" charset="0"/>
              </a:rPr>
              <a:t>late February/early March 2025</a:t>
            </a:r>
            <a:endParaRPr lang="en-US" sz="2800" b="1" dirty="0">
              <a:solidFill>
                <a:schemeClr val="accent2"/>
              </a:solidFill>
              <a:latin typeface="Arial Nova Cond Light" panose="020B0306020202020204" pitchFamily="34" charset="0"/>
            </a:endParaRPr>
          </a:p>
          <a:p>
            <a:pPr marL="285750" indent="-285750">
              <a:buFont typeface="Wingdings" panose="05000000000000000000" pitchFamily="2" charset="2"/>
              <a:buChar char="ü"/>
            </a:pPr>
            <a:endParaRPr lang="en-US" sz="2800" dirty="0">
              <a:latin typeface="+mj-lt"/>
            </a:endParaRPr>
          </a:p>
          <a:p>
            <a:pPr marL="342900" indent="-342900">
              <a:buFont typeface="Wingdings" panose="05000000000000000000" pitchFamily="2" charset="2"/>
              <a:buChar char="q"/>
            </a:pPr>
            <a:r>
              <a:rPr lang="en-US" sz="2800" dirty="0">
                <a:latin typeface="+mj-lt"/>
              </a:rPr>
              <a:t>Review Municipal Guidance</a:t>
            </a:r>
          </a:p>
          <a:p>
            <a:pPr marL="285750" indent="-285750">
              <a:buFont typeface="Wingdings" panose="05000000000000000000" pitchFamily="2" charset="2"/>
              <a:buChar char="ü"/>
            </a:pPr>
            <a:endParaRPr lang="en-US" sz="2800" dirty="0">
              <a:latin typeface="+mj-lt"/>
            </a:endParaRPr>
          </a:p>
          <a:p>
            <a:pPr marL="342900" indent="-342900">
              <a:buFont typeface="Wingdings" panose="05000000000000000000" pitchFamily="2" charset="2"/>
              <a:buChar char="q"/>
            </a:pPr>
            <a:r>
              <a:rPr lang="en-US" sz="2800" dirty="0">
                <a:latin typeface="+mj-lt"/>
              </a:rPr>
              <a:t>Conduct a Best Practices Review</a:t>
            </a:r>
          </a:p>
          <a:p>
            <a:endParaRPr lang="en-US" sz="2800" dirty="0">
              <a:latin typeface="+mj-lt"/>
            </a:endParaRPr>
          </a:p>
          <a:p>
            <a:pPr marL="342900" indent="-342900">
              <a:buFont typeface="Wingdings" panose="05000000000000000000" pitchFamily="2" charset="2"/>
              <a:buChar char="q"/>
            </a:pPr>
            <a:r>
              <a:rPr lang="en-US" sz="2800" dirty="0">
                <a:latin typeface="+mj-lt"/>
              </a:rPr>
              <a:t>Coordinate Focus Groups </a:t>
            </a:r>
          </a:p>
          <a:p>
            <a:pPr marL="342900" indent="-342900">
              <a:buFont typeface="Wingdings" panose="05000000000000000000" pitchFamily="2" charset="2"/>
              <a:buChar char="q"/>
            </a:pPr>
            <a:endParaRPr lang="en-US" sz="2800" dirty="0">
              <a:latin typeface="+mj-lt"/>
            </a:endParaRPr>
          </a:p>
          <a:p>
            <a:pPr marL="342900" indent="-342900">
              <a:buFont typeface="Wingdings" panose="05000000000000000000" pitchFamily="2" charset="2"/>
              <a:buChar char="q"/>
            </a:pPr>
            <a:r>
              <a:rPr lang="en-US" sz="2800" dirty="0">
                <a:latin typeface="+mj-lt"/>
              </a:rPr>
              <a:t>Develop Planning Precepts </a:t>
            </a:r>
          </a:p>
          <a:p>
            <a:endParaRPr lang="en-US" sz="2800" dirty="0">
              <a:latin typeface="+mj-lt"/>
            </a:endParaRPr>
          </a:p>
        </p:txBody>
      </p:sp>
      <p:sp>
        <p:nvSpPr>
          <p:cNvPr id="2" name="Rectangle: Rounded Corners 1">
            <a:extLst>
              <a:ext uri="{FF2B5EF4-FFF2-40B4-BE49-F238E27FC236}">
                <a16:creationId xmlns:a16="http://schemas.microsoft.com/office/drawing/2014/main" id="{FB0CF2A2-7FD9-18D4-79E7-4DA13B54E259}"/>
              </a:ext>
            </a:extLst>
          </p:cNvPr>
          <p:cNvSpPr/>
          <p:nvPr/>
        </p:nvSpPr>
        <p:spPr>
          <a:xfrm>
            <a:off x="5154570" y="3140766"/>
            <a:ext cx="6293667" cy="1658133"/>
          </a:xfrm>
          <a:prstGeom prst="roundRect">
            <a:avLst/>
          </a:prstGeom>
          <a:noFill/>
          <a:ln w="38100">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tx1"/>
              </a:solidFill>
            </a:endParaRPr>
          </a:p>
        </p:txBody>
      </p:sp>
      <p:sp>
        <p:nvSpPr>
          <p:cNvPr id="9" name="Title 8">
            <a:extLst>
              <a:ext uri="{FF2B5EF4-FFF2-40B4-BE49-F238E27FC236}">
                <a16:creationId xmlns:a16="http://schemas.microsoft.com/office/drawing/2014/main" id="{D1C00738-7B54-158C-EBC6-69EF3D8B995C}"/>
              </a:ext>
            </a:extLst>
          </p:cNvPr>
          <p:cNvSpPr>
            <a:spLocks noGrp="1"/>
          </p:cNvSpPr>
          <p:nvPr>
            <p:ph type="title"/>
          </p:nvPr>
        </p:nvSpPr>
        <p:spPr/>
        <p:txBody>
          <a:bodyPr>
            <a:normAutofit/>
          </a:bodyPr>
          <a:lstStyle/>
          <a:p>
            <a:r>
              <a:rPr lang="en-US" sz="4800" dirty="0"/>
              <a:t>Next Steps</a:t>
            </a:r>
          </a:p>
        </p:txBody>
      </p:sp>
      <p:pic>
        <p:nvPicPr>
          <p:cNvPr id="15" name="Content Placeholder 5" descr="A person walking on a sidewalk&#10;&#10;Description automatically generated">
            <a:extLst>
              <a:ext uri="{FF2B5EF4-FFF2-40B4-BE49-F238E27FC236}">
                <a16:creationId xmlns:a16="http://schemas.microsoft.com/office/drawing/2014/main" id="{63875356-02CF-B7EE-060C-4AA7189999CB}"/>
              </a:ext>
            </a:extLst>
          </p:cNvPr>
          <p:cNvPicPr>
            <a:picLocks noChangeAspect="1"/>
          </p:cNvPicPr>
          <p:nvPr/>
        </p:nvPicPr>
        <p:blipFill rotWithShape="1">
          <a:blip r:embed="rId2">
            <a:extLst>
              <a:ext uri="{28A0092B-C50C-407E-A947-70E740481C1C}">
                <a14:useLocalDpi xmlns:a14="http://schemas.microsoft.com/office/drawing/2010/main" val="0"/>
              </a:ext>
            </a:extLst>
          </a:blip>
          <a:srcRect t="8968" b="6445"/>
          <a:stretch/>
        </p:blipFill>
        <p:spPr>
          <a:xfrm>
            <a:off x="12738645" y="0"/>
            <a:ext cx="12191980" cy="6857990"/>
          </a:xfrm>
          <a:prstGeom prst="rect">
            <a:avLst/>
          </a:prstGeom>
          <a:noFill/>
        </p:spPr>
      </p:pic>
      <p:pic>
        <p:nvPicPr>
          <p:cNvPr id="20" name="Picture Placeholder 19">
            <a:extLst>
              <a:ext uri="{FF2B5EF4-FFF2-40B4-BE49-F238E27FC236}">
                <a16:creationId xmlns:a16="http://schemas.microsoft.com/office/drawing/2014/main" id="{907BC7F4-99AB-BCDC-8256-6CFEC92772EF}"/>
              </a:ext>
            </a:extLst>
          </p:cNvPr>
          <p:cNvPicPr>
            <a:picLocks noGrp="1" noChangeAspect="1"/>
          </p:cNvPicPr>
          <p:nvPr>
            <p:ph type="pic" idx="1"/>
          </p:nvPr>
        </p:nvPicPr>
        <p:blipFill>
          <a:blip r:embed="rId3"/>
          <a:srcRect l="31753" t="174" r="27413" b="-174"/>
          <a:stretch/>
        </p:blipFill>
        <p:spPr>
          <a:xfrm>
            <a:off x="12325" y="0"/>
            <a:ext cx="4979350" cy="6857997"/>
          </a:xfrm>
          <a:prstGeom prst="rect">
            <a:avLst/>
          </a:prstGeom>
        </p:spPr>
      </p:pic>
    </p:spTree>
    <p:extLst>
      <p:ext uri="{BB962C8B-B14F-4D97-AF65-F5344CB8AC3E}">
        <p14:creationId xmlns:p14="http://schemas.microsoft.com/office/powerpoint/2010/main" val="2237275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453EF3C-C003-45AD-AED1-31EE7EA9E999}"/>
              </a:ext>
            </a:extLst>
          </p:cNvPr>
          <p:cNvSpPr txBox="1">
            <a:spLocks/>
          </p:cNvSpPr>
          <p:nvPr/>
        </p:nvSpPr>
        <p:spPr>
          <a:xfrm>
            <a:off x="4865286" y="4262993"/>
            <a:ext cx="5005827" cy="1388660"/>
          </a:xfrm>
          <a:prstGeom prst="rect">
            <a:avLst/>
          </a:prstGeom>
          <a:solidFill>
            <a:schemeClr val="bg1"/>
          </a:solidFill>
        </p:spPr>
        <p:txBody>
          <a:bodyPr>
            <a:normAutofit fontScale="77500" lnSpcReduction="20000"/>
          </a:bodyPr>
          <a:lstStyle>
            <a:lvl1pPr marL="344488" indent="-344488"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800" kern="1200">
                <a:solidFill>
                  <a:schemeClr val="tx2"/>
                </a:solidFill>
                <a:latin typeface="+mn-lt"/>
                <a:ea typeface="+mn-ea"/>
                <a:cs typeface="+mn-cs"/>
              </a:defRPr>
            </a:lvl1pPr>
            <a:lvl2pPr marL="690563" indent="-346075"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400" kern="1200">
                <a:solidFill>
                  <a:schemeClr val="tx2"/>
                </a:solidFill>
                <a:latin typeface="+mn-lt"/>
                <a:ea typeface="+mn-ea"/>
                <a:cs typeface="+mn-cs"/>
              </a:defRPr>
            </a:lvl2pPr>
            <a:lvl3pPr marL="1027113" indent="-336550" algn="l" defTabSz="914400" rtl="0" eaLnBrk="1" latinLnBrk="0" hangingPunct="1">
              <a:lnSpc>
                <a:spcPct val="110000"/>
              </a:lnSpc>
              <a:spcBef>
                <a:spcPts val="0"/>
              </a:spcBef>
              <a:spcAft>
                <a:spcPts val="1000"/>
              </a:spcAft>
              <a:buClr>
                <a:schemeClr val="accent1"/>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latin typeface="Arial Nova Cond Light" panose="020B0306020202020204" pitchFamily="34" charset="0"/>
              </a:rPr>
              <a:t>Questions? Contact:</a:t>
            </a:r>
          </a:p>
          <a:p>
            <a:pPr marL="0" indent="0">
              <a:buFont typeface="Wingdings" panose="05000000000000000000" pitchFamily="2" charset="2"/>
              <a:buNone/>
            </a:pPr>
            <a:r>
              <a:rPr lang="en-US" i="1" dirty="0">
                <a:latin typeface="Arial Nova Cond Light" panose="020B0306020202020204" pitchFamily="34" charset="0"/>
              </a:rPr>
              <a:t>Mike Wilson </a:t>
            </a:r>
            <a:r>
              <a:rPr lang="en-US" i="1" dirty="0">
                <a:solidFill>
                  <a:schemeClr val="accent1"/>
                </a:solidFill>
                <a:latin typeface="Arial Nova Cond Light" panose="020B0306020202020204" pitchFamily="34" charset="0"/>
              </a:rPr>
              <a:t>|</a:t>
            </a:r>
            <a:r>
              <a:rPr lang="en-US" i="1" dirty="0">
                <a:latin typeface="Arial Nova Cond Light" panose="020B0306020202020204" pitchFamily="34" charset="0"/>
              </a:rPr>
              <a:t> </a:t>
            </a:r>
            <a:r>
              <a:rPr lang="en-US" i="1" dirty="0">
                <a:latin typeface="Arial Nova Cond Light" panose="020B0306020202020204" pitchFamily="34" charset="0"/>
                <a:hlinkClick r:id="rId2"/>
              </a:rPr>
              <a:t>mwilson@westcog.org</a:t>
            </a:r>
            <a:endParaRPr lang="en-US" i="1" dirty="0">
              <a:latin typeface="Arial Nova Cond Light" panose="020B0306020202020204" pitchFamily="34" charset="0"/>
            </a:endParaRPr>
          </a:p>
          <a:p>
            <a:pPr marL="0" indent="0">
              <a:buNone/>
            </a:pPr>
            <a:r>
              <a:rPr lang="en-US" i="1" dirty="0">
                <a:latin typeface="Arial Nova Cond Light" panose="020B0306020202020204" pitchFamily="34" charset="0"/>
              </a:rPr>
              <a:t>Carrie Long </a:t>
            </a:r>
            <a:r>
              <a:rPr lang="en-US" i="1" dirty="0">
                <a:solidFill>
                  <a:schemeClr val="accent1"/>
                </a:solidFill>
                <a:latin typeface="Arial Nova Cond Light" panose="020B0306020202020204" pitchFamily="34" charset="0"/>
              </a:rPr>
              <a:t>|</a:t>
            </a:r>
            <a:r>
              <a:rPr lang="en-US" i="1" dirty="0">
                <a:latin typeface="Arial Nova Cond Light" panose="020B0306020202020204" pitchFamily="34" charset="0"/>
              </a:rPr>
              <a:t> </a:t>
            </a:r>
            <a:r>
              <a:rPr lang="en-US" i="1" dirty="0">
                <a:latin typeface="Arial Nova Cond Light" panose="020B0306020202020204" pitchFamily="34" charset="0"/>
                <a:hlinkClick r:id="rId3"/>
              </a:rPr>
              <a:t>clong@tooledesign.com</a:t>
            </a:r>
            <a:r>
              <a:rPr lang="en-US" i="1" dirty="0">
                <a:latin typeface="Arial Nova Cond Light" panose="020B0306020202020204" pitchFamily="34" charset="0"/>
              </a:rPr>
              <a:t> </a:t>
            </a:r>
          </a:p>
          <a:p>
            <a:pPr marL="0" indent="0">
              <a:buFont typeface="Wingdings" panose="05000000000000000000" pitchFamily="2" charset="2"/>
              <a:buNone/>
            </a:pPr>
            <a:endParaRPr lang="en-US" i="1" dirty="0">
              <a:latin typeface="Arial Nova Cond Light" panose="020B0306020202020204" pitchFamily="34" charset="0"/>
            </a:endParaRPr>
          </a:p>
        </p:txBody>
      </p:sp>
    </p:spTree>
    <p:extLst>
      <p:ext uri="{BB962C8B-B14F-4D97-AF65-F5344CB8AC3E}">
        <p14:creationId xmlns:p14="http://schemas.microsoft.com/office/powerpoint/2010/main" val="1259163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1973-2688-585E-5C39-23200ED83F23}"/>
              </a:ext>
            </a:extLst>
          </p:cNvPr>
          <p:cNvSpPr>
            <a:spLocks noGrp="1"/>
          </p:cNvSpPr>
          <p:nvPr>
            <p:ph type="title"/>
          </p:nvPr>
        </p:nvSpPr>
        <p:spPr/>
        <p:txBody>
          <a:bodyPr/>
          <a:lstStyle/>
          <a:p>
            <a:r>
              <a:rPr lang="en-US" dirty="0"/>
              <a:t>Project Background</a:t>
            </a:r>
          </a:p>
        </p:txBody>
      </p:sp>
      <p:sp>
        <p:nvSpPr>
          <p:cNvPr id="3" name="Content Placeholder 2">
            <a:extLst>
              <a:ext uri="{FF2B5EF4-FFF2-40B4-BE49-F238E27FC236}">
                <a16:creationId xmlns:a16="http://schemas.microsoft.com/office/drawing/2014/main" id="{07F51956-86DE-4BFC-6671-9CD9EB479991}"/>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E384FEC2-F4D6-525A-10B5-FFF55603ED03}"/>
              </a:ext>
            </a:extLst>
          </p:cNvPr>
          <p:cNvSpPr>
            <a:spLocks noGrp="1"/>
          </p:cNvSpPr>
          <p:nvPr>
            <p:ph type="body" sz="quarter" idx="14"/>
          </p:nvPr>
        </p:nvSpPr>
        <p:spPr/>
        <p:txBody>
          <a:bodyPr>
            <a:noAutofit/>
          </a:bodyPr>
          <a:lstStyle/>
          <a:p>
            <a:r>
              <a:rPr lang="en-US" sz="2000" dirty="0"/>
              <a:t>Traffic Calming 101</a:t>
            </a:r>
          </a:p>
          <a:p>
            <a:r>
              <a:rPr lang="en-US" sz="2000" dirty="0"/>
              <a:t>Project Background</a:t>
            </a:r>
          </a:p>
        </p:txBody>
      </p:sp>
    </p:spTree>
    <p:extLst>
      <p:ext uri="{BB962C8B-B14F-4D97-AF65-F5344CB8AC3E}">
        <p14:creationId xmlns:p14="http://schemas.microsoft.com/office/powerpoint/2010/main" val="1868545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C083F2D-96CD-431F-A0A2-A3C5E73B1744}"/>
              </a:ext>
            </a:extLst>
          </p:cNvPr>
          <p:cNvSpPr>
            <a:spLocks noGrp="1"/>
          </p:cNvSpPr>
          <p:nvPr>
            <p:ph type="title"/>
          </p:nvPr>
        </p:nvSpPr>
        <p:spPr/>
        <p:txBody>
          <a:bodyPr>
            <a:normAutofit/>
          </a:bodyPr>
          <a:lstStyle/>
          <a:p>
            <a:r>
              <a:rPr lang="en-US" sz="1600" spc="140" dirty="0">
                <a:solidFill>
                  <a:srgbClr val="FF0000"/>
                </a:solidFill>
              </a:rPr>
              <a:t>TRAFFIC CALMING 101 </a:t>
            </a:r>
            <a:br>
              <a:rPr lang="en-US" b="0" dirty="0"/>
            </a:br>
            <a:r>
              <a:rPr lang="en-US" dirty="0"/>
              <a:t>What is Traffic Calming?</a:t>
            </a:r>
          </a:p>
        </p:txBody>
      </p:sp>
      <p:sp>
        <p:nvSpPr>
          <p:cNvPr id="18" name="Text Placeholder 17">
            <a:extLst>
              <a:ext uri="{FF2B5EF4-FFF2-40B4-BE49-F238E27FC236}">
                <a16:creationId xmlns:a16="http://schemas.microsoft.com/office/drawing/2014/main" id="{A0DDDDB9-D490-408F-9664-623D3DDCD0E5}"/>
              </a:ext>
            </a:extLst>
          </p:cNvPr>
          <p:cNvSpPr>
            <a:spLocks noGrp="1"/>
          </p:cNvSpPr>
          <p:nvPr>
            <p:ph type="body" sz="quarter" idx="13"/>
          </p:nvPr>
        </p:nvSpPr>
        <p:spPr>
          <a:xfrm>
            <a:off x="612775" y="1707080"/>
            <a:ext cx="6250733" cy="4770838"/>
          </a:xfrm>
        </p:spPr>
        <p:txBody>
          <a:bodyPr vert="horz" lIns="0" tIns="45720" rIns="0" bIns="45720" rtlCol="0" anchor="t">
            <a:normAutofit fontScale="92500" lnSpcReduction="10000"/>
          </a:bodyPr>
          <a:lstStyle/>
          <a:p>
            <a:pPr marL="0" indent="0">
              <a:buNone/>
            </a:pPr>
            <a:r>
              <a:rPr lang="en-US" sz="3200" dirty="0"/>
              <a:t>A combination of mainly physical measures that:</a:t>
            </a:r>
            <a:endParaRPr lang="en-US" sz="3200" dirty="0">
              <a:cs typeface="Arial"/>
            </a:endParaRPr>
          </a:p>
          <a:p>
            <a:pPr marL="457200" indent="-457200"/>
            <a:r>
              <a:rPr lang="en-US" sz="3200" dirty="0"/>
              <a:t>reduce the negative effects of motor vehicle use;</a:t>
            </a:r>
            <a:endParaRPr lang="en-US" sz="3200" dirty="0">
              <a:cs typeface="Arial"/>
            </a:endParaRPr>
          </a:p>
          <a:p>
            <a:pPr marL="457200" indent="-457200"/>
            <a:r>
              <a:rPr lang="en-US" sz="3200" dirty="0">
                <a:cs typeface="Arial"/>
              </a:rPr>
              <a:t>alter motorist behavior;</a:t>
            </a:r>
          </a:p>
          <a:p>
            <a:pPr marL="457200" indent="-457200"/>
            <a:r>
              <a:rPr lang="en-US" sz="3200" dirty="0">
                <a:cs typeface="Arial"/>
              </a:rPr>
              <a:t>improve conditions for non-motorized street users.</a:t>
            </a:r>
          </a:p>
          <a:p>
            <a:pPr marL="0" indent="0">
              <a:buNone/>
            </a:pPr>
            <a:endParaRPr lang="en-US" sz="2400" i="1" dirty="0"/>
          </a:p>
          <a:p>
            <a:pPr marL="0" indent="0">
              <a:buNone/>
            </a:pPr>
            <a:r>
              <a:rPr lang="en-US" sz="1600" i="1" dirty="0"/>
              <a:t>ITE Traffic Calming: State of the Practice (1999)</a:t>
            </a:r>
            <a:endParaRPr lang="en-US" dirty="0">
              <a:cs typeface="Arial" panose="020B0604020202020204"/>
            </a:endParaRPr>
          </a:p>
          <a:p>
            <a:pPr marL="690245" lvl="1"/>
            <a:endParaRPr lang="en-US" dirty="0">
              <a:cs typeface="Arial" panose="020B0604020202020204"/>
            </a:endParaRPr>
          </a:p>
        </p:txBody>
      </p:sp>
      <p:pic>
        <p:nvPicPr>
          <p:cNvPr id="4" name="Content Placeholder 9">
            <a:extLst>
              <a:ext uri="{FF2B5EF4-FFF2-40B4-BE49-F238E27FC236}">
                <a16:creationId xmlns:a16="http://schemas.microsoft.com/office/drawing/2014/main" id="{C40AA483-23A5-47E2-ADE3-DB6549518BD9}"/>
              </a:ext>
            </a:extLst>
          </p:cNvPr>
          <p:cNvPicPr>
            <a:picLocks/>
          </p:cNvPicPr>
          <p:nvPr/>
        </p:nvPicPr>
        <p:blipFill rotWithShape="1">
          <a:blip r:embed="rId3" cstate="print">
            <a:extLst>
              <a:ext uri="{28A0092B-C50C-407E-A947-70E740481C1C}">
                <a14:useLocalDpi xmlns:a14="http://schemas.microsoft.com/office/drawing/2010/main" val="0"/>
              </a:ext>
            </a:extLst>
          </a:blip>
          <a:srcRect l="1748" t="27760" r="50607" b="50290"/>
          <a:stretch/>
        </p:blipFill>
        <p:spPr bwMode="auto">
          <a:xfrm>
            <a:off x="7477809" y="1446178"/>
            <a:ext cx="3639312" cy="1600200"/>
          </a:xfrm>
          <a:prstGeom prst="rect">
            <a:avLst/>
          </a:prstGeom>
          <a:ln>
            <a:noFill/>
          </a:ln>
          <a:extLst>
            <a:ext uri="{53640926-AAD7-44D8-BBD7-CCE9431645EC}">
              <a14:shadowObscured xmlns:a14="http://schemas.microsoft.com/office/drawing/2010/main"/>
            </a:ext>
          </a:extLst>
        </p:spPr>
      </p:pic>
      <p:pic>
        <p:nvPicPr>
          <p:cNvPr id="5" name="Content Placeholder 9">
            <a:extLst>
              <a:ext uri="{FF2B5EF4-FFF2-40B4-BE49-F238E27FC236}">
                <a16:creationId xmlns:a16="http://schemas.microsoft.com/office/drawing/2014/main" id="{C82706FA-4231-4048-B45A-C2A8BED9F3EB}"/>
              </a:ext>
            </a:extLst>
          </p:cNvPr>
          <p:cNvPicPr>
            <a:picLocks/>
          </p:cNvPicPr>
          <p:nvPr/>
        </p:nvPicPr>
        <p:blipFill rotWithShape="1">
          <a:blip r:embed="rId3" cstate="print">
            <a:extLst>
              <a:ext uri="{28A0092B-C50C-407E-A947-70E740481C1C}">
                <a14:useLocalDpi xmlns:a14="http://schemas.microsoft.com/office/drawing/2010/main" val="0"/>
              </a:ext>
            </a:extLst>
          </a:blip>
          <a:srcRect l="49722" t="27162" r="2633" b="50888"/>
          <a:stretch/>
        </p:blipFill>
        <p:spPr bwMode="auto">
          <a:xfrm>
            <a:off x="7497315" y="3097176"/>
            <a:ext cx="3639312" cy="160020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A09FB03C-4E06-4DFA-B43F-67F919CEC721}"/>
              </a:ext>
            </a:extLst>
          </p:cNvPr>
          <p:cNvPicPr>
            <a:picLocks noChangeAspect="1"/>
          </p:cNvPicPr>
          <p:nvPr/>
        </p:nvPicPr>
        <p:blipFill>
          <a:blip r:embed="rId4"/>
          <a:stretch>
            <a:fillRect/>
          </a:stretch>
        </p:blipFill>
        <p:spPr>
          <a:xfrm>
            <a:off x="7473819" y="4779683"/>
            <a:ext cx="3640706" cy="1828800"/>
          </a:xfrm>
          <a:prstGeom prst="rect">
            <a:avLst/>
          </a:prstGeom>
        </p:spPr>
      </p:pic>
    </p:spTree>
    <p:extLst>
      <p:ext uri="{BB962C8B-B14F-4D97-AF65-F5344CB8AC3E}">
        <p14:creationId xmlns:p14="http://schemas.microsoft.com/office/powerpoint/2010/main" val="312568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D34F2-618A-4E53-97B6-B65185DDB22B}"/>
              </a:ext>
            </a:extLst>
          </p:cNvPr>
          <p:cNvSpPr>
            <a:spLocks noGrp="1"/>
          </p:cNvSpPr>
          <p:nvPr>
            <p:ph type="title"/>
          </p:nvPr>
        </p:nvSpPr>
        <p:spPr/>
        <p:txBody>
          <a:bodyPr>
            <a:normAutofit/>
          </a:bodyPr>
          <a:lstStyle/>
          <a:p>
            <a:r>
              <a:rPr lang="en-US"/>
              <a:t>Speed and Safety</a:t>
            </a:r>
            <a:endParaRPr lang="en-US" dirty="0"/>
          </a:p>
        </p:txBody>
      </p:sp>
      <p:sp>
        <p:nvSpPr>
          <p:cNvPr id="8" name="Content Placeholder 7">
            <a:extLst>
              <a:ext uri="{FF2B5EF4-FFF2-40B4-BE49-F238E27FC236}">
                <a16:creationId xmlns:a16="http://schemas.microsoft.com/office/drawing/2014/main" id="{A8765483-F1B5-6A40-9142-161C464B4722}"/>
              </a:ext>
            </a:extLst>
          </p:cNvPr>
          <p:cNvSpPr>
            <a:spLocks noGrp="1"/>
          </p:cNvSpPr>
          <p:nvPr>
            <p:ph sz="half" idx="13"/>
          </p:nvPr>
        </p:nvSpPr>
        <p:spPr>
          <a:xfrm>
            <a:off x="612948" y="1706523"/>
            <a:ext cx="5577840" cy="4009290"/>
          </a:xfrm>
        </p:spPr>
        <p:txBody>
          <a:bodyPr>
            <a:normAutofit fontScale="92500"/>
          </a:bodyPr>
          <a:lstStyle/>
          <a:p>
            <a:pPr marL="0" indent="0">
              <a:lnSpc>
                <a:spcPct val="150000"/>
              </a:lnSpc>
              <a:spcAft>
                <a:spcPts val="0"/>
              </a:spcAft>
              <a:buNone/>
            </a:pPr>
            <a:r>
              <a:rPr lang="en-US" dirty="0">
                <a:latin typeface="Arial" panose="020B0604020202020204" pitchFamily="34" charset="0"/>
              </a:rPr>
              <a:t>In Connecticut, excessive </a:t>
            </a:r>
            <a:r>
              <a:rPr lang="en-US" dirty="0">
                <a:effectLst/>
                <a:latin typeface="Arial" panose="020B0604020202020204" pitchFamily="34" charset="0"/>
              </a:rPr>
              <a:t>speed was a factor in more than </a:t>
            </a:r>
            <a:r>
              <a:rPr lang="en-US" sz="3200" b="1" dirty="0">
                <a:solidFill>
                  <a:schemeClr val="accent1"/>
                </a:solidFill>
                <a:effectLst/>
                <a:latin typeface="Arial" panose="020B0604020202020204" pitchFamily="34" charset="0"/>
              </a:rPr>
              <a:t>25% of fatalities, </a:t>
            </a:r>
            <a:r>
              <a:rPr lang="en-US" dirty="0">
                <a:effectLst/>
                <a:latin typeface="Arial" panose="020B0604020202020204" pitchFamily="34" charset="0"/>
              </a:rPr>
              <a:t>with </a:t>
            </a:r>
            <a:r>
              <a:rPr lang="en-US" sz="3200" b="1" dirty="0">
                <a:solidFill>
                  <a:schemeClr val="accent1"/>
                </a:solidFill>
                <a:effectLst/>
                <a:latin typeface="Arial" panose="020B0604020202020204" pitchFamily="34" charset="0"/>
              </a:rPr>
              <a:t>60% </a:t>
            </a:r>
            <a:r>
              <a:rPr lang="en-US" dirty="0">
                <a:effectLst/>
                <a:latin typeface="Arial" panose="020B0604020202020204" pitchFamily="34" charset="0"/>
              </a:rPr>
              <a:t>of speeding-related fatalities on roadways with posted speeds under 40MPH.</a:t>
            </a:r>
            <a:endParaRPr lang="en-US" dirty="0"/>
          </a:p>
          <a:p>
            <a:endParaRPr lang="en-US" dirty="0"/>
          </a:p>
        </p:txBody>
      </p:sp>
      <p:pic>
        <p:nvPicPr>
          <p:cNvPr id="5" name="Content Placeholder 5">
            <a:extLst>
              <a:ext uri="{FF2B5EF4-FFF2-40B4-BE49-F238E27FC236}">
                <a16:creationId xmlns:a16="http://schemas.microsoft.com/office/drawing/2014/main" id="{9F3F67E9-7163-43E6-ABAF-2CDA0994CA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2" b="1376"/>
          <a:stretch/>
        </p:blipFill>
        <p:spPr>
          <a:xfrm>
            <a:off x="6737683" y="35922"/>
            <a:ext cx="5405477" cy="6786155"/>
          </a:xfrm>
          <a:prstGeom prst="rect">
            <a:avLst/>
          </a:prstGeom>
        </p:spPr>
      </p:pic>
      <p:sp>
        <p:nvSpPr>
          <p:cNvPr id="4" name="TextBox 3">
            <a:extLst>
              <a:ext uri="{FF2B5EF4-FFF2-40B4-BE49-F238E27FC236}">
                <a16:creationId xmlns:a16="http://schemas.microsoft.com/office/drawing/2014/main" id="{4434285E-463A-4358-937A-D8303C99F8EA}"/>
              </a:ext>
            </a:extLst>
          </p:cNvPr>
          <p:cNvSpPr txBox="1"/>
          <p:nvPr/>
        </p:nvSpPr>
        <p:spPr>
          <a:xfrm>
            <a:off x="518160" y="5730240"/>
            <a:ext cx="5577840" cy="338554"/>
          </a:xfrm>
          <a:prstGeom prst="rect">
            <a:avLst/>
          </a:prstGeom>
          <a:noFill/>
        </p:spPr>
        <p:txBody>
          <a:bodyPr wrap="square" rtlCol="0">
            <a:spAutoFit/>
          </a:bodyPr>
          <a:lstStyle/>
          <a:p>
            <a:r>
              <a:rPr lang="en-US" sz="1600" i="1" dirty="0">
                <a:solidFill>
                  <a:schemeClr val="tx2"/>
                </a:solidFill>
              </a:rPr>
              <a:t>Source: 2021 Connecticut Highway Safety Office </a:t>
            </a:r>
          </a:p>
        </p:txBody>
      </p:sp>
    </p:spTree>
    <p:extLst>
      <p:ext uri="{BB962C8B-B14F-4D97-AF65-F5344CB8AC3E}">
        <p14:creationId xmlns:p14="http://schemas.microsoft.com/office/powerpoint/2010/main" val="159074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F019-F712-4573-BF4C-BD7F39214127}"/>
              </a:ext>
            </a:extLst>
          </p:cNvPr>
          <p:cNvSpPr>
            <a:spLocks noGrp="1"/>
          </p:cNvSpPr>
          <p:nvPr>
            <p:ph type="title"/>
          </p:nvPr>
        </p:nvSpPr>
        <p:spPr/>
        <p:txBody>
          <a:bodyPr>
            <a:noAutofit/>
          </a:bodyPr>
          <a:lstStyle/>
          <a:p>
            <a:r>
              <a:rPr lang="en-US" sz="3800" dirty="0"/>
              <a:t>Design Speed &amp; Operating Speed</a:t>
            </a:r>
          </a:p>
        </p:txBody>
      </p:sp>
      <p:pic>
        <p:nvPicPr>
          <p:cNvPr id="4" name="Picture 4" descr="A close up of a sign&#10;&#10;Description generated with high confidence">
            <a:extLst>
              <a:ext uri="{FF2B5EF4-FFF2-40B4-BE49-F238E27FC236}">
                <a16:creationId xmlns:a16="http://schemas.microsoft.com/office/drawing/2014/main" id="{CE7A7817-0D4E-42C0-96DA-E8246DB8CE60}"/>
              </a:ext>
            </a:extLst>
          </p:cNvPr>
          <p:cNvPicPr>
            <a:picLocks noChangeAspect="1"/>
          </p:cNvPicPr>
          <p:nvPr/>
        </p:nvPicPr>
        <p:blipFill>
          <a:blip r:embed="rId3"/>
          <a:stretch>
            <a:fillRect/>
          </a:stretch>
        </p:blipFill>
        <p:spPr>
          <a:xfrm>
            <a:off x="612775" y="1665836"/>
            <a:ext cx="10982850" cy="4365592"/>
          </a:xfrm>
          <a:prstGeom prst="rect">
            <a:avLst/>
          </a:prstGeom>
        </p:spPr>
      </p:pic>
      <p:sp>
        <p:nvSpPr>
          <p:cNvPr id="7" name="TextBox 6">
            <a:extLst>
              <a:ext uri="{FF2B5EF4-FFF2-40B4-BE49-F238E27FC236}">
                <a16:creationId xmlns:a16="http://schemas.microsoft.com/office/drawing/2014/main" id="{A3D5E910-DA21-F814-F1BE-3935ABDA5A9E}"/>
              </a:ext>
            </a:extLst>
          </p:cNvPr>
          <p:cNvSpPr txBox="1"/>
          <p:nvPr/>
        </p:nvSpPr>
        <p:spPr>
          <a:xfrm>
            <a:off x="850708" y="5532330"/>
            <a:ext cx="3699259" cy="612412"/>
          </a:xfrm>
          <a:prstGeom prst="rect">
            <a:avLst/>
          </a:prstGeom>
          <a:solidFill>
            <a:schemeClr val="bg1"/>
          </a:solidFill>
        </p:spPr>
        <p:txBody>
          <a:bodyPr wrap="square">
            <a:spAutoFit/>
          </a:bodyPr>
          <a:lstStyle/>
          <a:p>
            <a:pPr>
              <a:lnSpc>
                <a:spcPct val="200000"/>
              </a:lnSpc>
            </a:pPr>
            <a:r>
              <a:rPr lang="en-US" sz="2000" b="1" spc="140" dirty="0">
                <a:solidFill>
                  <a:srgbClr val="FF0000"/>
                </a:solidFill>
              </a:rPr>
              <a:t>CONVENTIONAL DESIGN</a:t>
            </a:r>
            <a:endParaRPr lang="en-US" sz="2000" b="1" dirty="0"/>
          </a:p>
        </p:txBody>
      </p:sp>
      <p:sp>
        <p:nvSpPr>
          <p:cNvPr id="8" name="TextBox 7">
            <a:extLst>
              <a:ext uri="{FF2B5EF4-FFF2-40B4-BE49-F238E27FC236}">
                <a16:creationId xmlns:a16="http://schemas.microsoft.com/office/drawing/2014/main" id="{DE443C4B-A765-DABF-5F2B-221DBDCE161A}"/>
              </a:ext>
            </a:extLst>
          </p:cNvPr>
          <p:cNvSpPr txBox="1"/>
          <p:nvPr/>
        </p:nvSpPr>
        <p:spPr>
          <a:xfrm>
            <a:off x="6346633" y="5532330"/>
            <a:ext cx="5486925" cy="612412"/>
          </a:xfrm>
          <a:prstGeom prst="rect">
            <a:avLst/>
          </a:prstGeom>
          <a:solidFill>
            <a:schemeClr val="bg1"/>
          </a:solidFill>
        </p:spPr>
        <p:txBody>
          <a:bodyPr wrap="square">
            <a:spAutoFit/>
          </a:bodyPr>
          <a:lstStyle/>
          <a:p>
            <a:pPr>
              <a:lnSpc>
                <a:spcPct val="200000"/>
              </a:lnSpc>
            </a:pPr>
            <a:r>
              <a:rPr lang="en-US" sz="2000" b="1" spc="140" dirty="0">
                <a:solidFill>
                  <a:srgbClr val="FF0000"/>
                </a:solidFill>
              </a:rPr>
              <a:t>USING DESIRED OPERATING SPEED</a:t>
            </a:r>
            <a:endParaRPr lang="en-US" sz="2000" b="1" dirty="0"/>
          </a:p>
        </p:txBody>
      </p:sp>
    </p:spTree>
    <p:extLst>
      <p:ext uri="{BB962C8B-B14F-4D97-AF65-F5344CB8AC3E}">
        <p14:creationId xmlns:p14="http://schemas.microsoft.com/office/powerpoint/2010/main" val="3226392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BA59981-7189-CC9A-E3FF-F3DCD370D4EF}"/>
              </a:ext>
            </a:extLst>
          </p:cNvPr>
          <p:cNvPicPr>
            <a:picLocks noGrp="1" noChangeAspect="1"/>
          </p:cNvPicPr>
          <p:nvPr>
            <p:ph sz="half" idx="2"/>
          </p:nvPr>
        </p:nvPicPr>
        <p:blipFill>
          <a:blip r:embed="rId3"/>
          <a:srcRect l="6098" t="1" r="6144" b="47544"/>
          <a:stretch/>
        </p:blipFill>
        <p:spPr>
          <a:xfrm>
            <a:off x="6224530" y="1706563"/>
            <a:ext cx="5354521" cy="4143394"/>
          </a:xfrm>
          <a:prstGeom prst="rect">
            <a:avLst/>
          </a:prstGeom>
        </p:spPr>
      </p:pic>
      <p:sp>
        <p:nvSpPr>
          <p:cNvPr id="9" name="Title 8">
            <a:extLst>
              <a:ext uri="{FF2B5EF4-FFF2-40B4-BE49-F238E27FC236}">
                <a16:creationId xmlns:a16="http://schemas.microsoft.com/office/drawing/2014/main" id="{3C083F2D-96CD-431F-A0A2-A3C5E73B1744}"/>
              </a:ext>
            </a:extLst>
          </p:cNvPr>
          <p:cNvSpPr>
            <a:spLocks noGrp="1"/>
          </p:cNvSpPr>
          <p:nvPr>
            <p:ph type="title"/>
          </p:nvPr>
        </p:nvSpPr>
        <p:spPr/>
        <p:txBody>
          <a:bodyPr>
            <a:normAutofit/>
          </a:bodyPr>
          <a:lstStyle/>
          <a:p>
            <a:r>
              <a:rPr lang="en-US" sz="1600" spc="140" dirty="0">
                <a:solidFill>
                  <a:srgbClr val="FF0000"/>
                </a:solidFill>
              </a:rPr>
              <a:t> </a:t>
            </a:r>
            <a:br>
              <a:rPr lang="en-US" b="0" dirty="0"/>
            </a:br>
            <a:r>
              <a:rPr lang="en-US" dirty="0"/>
              <a:t>Transition Zones and Gateways</a:t>
            </a:r>
          </a:p>
        </p:txBody>
      </p:sp>
      <p:sp>
        <p:nvSpPr>
          <p:cNvPr id="2" name="Content Placeholder 1">
            <a:extLst>
              <a:ext uri="{FF2B5EF4-FFF2-40B4-BE49-F238E27FC236}">
                <a16:creationId xmlns:a16="http://schemas.microsoft.com/office/drawing/2014/main" id="{968F9DAD-DFB4-674D-8CF6-A3AB59DEA3A6}"/>
              </a:ext>
            </a:extLst>
          </p:cNvPr>
          <p:cNvSpPr>
            <a:spLocks noGrp="1"/>
          </p:cNvSpPr>
          <p:nvPr>
            <p:ph sz="half" idx="13"/>
          </p:nvPr>
        </p:nvSpPr>
        <p:spPr>
          <a:xfrm>
            <a:off x="612948" y="1706522"/>
            <a:ext cx="5577839" cy="4264619"/>
          </a:xfrm>
        </p:spPr>
        <p:txBody>
          <a:bodyPr>
            <a:normAutofit/>
          </a:bodyPr>
          <a:lstStyle/>
          <a:p>
            <a:pPr marL="457200" indent="-457200"/>
            <a:r>
              <a:rPr lang="en-US" sz="2800" dirty="0"/>
              <a:t>Alert drivers to change in the environment and character</a:t>
            </a:r>
          </a:p>
          <a:p>
            <a:pPr marL="457200" indent="-457200"/>
            <a:r>
              <a:rPr lang="en-US" sz="2800" dirty="0"/>
              <a:t>Gradual reduction in speed </a:t>
            </a:r>
          </a:p>
          <a:p>
            <a:pPr marL="569913" lvl="2" indent="0">
              <a:buNone/>
            </a:pPr>
            <a:r>
              <a:rPr lang="en-US" sz="2200" i="1" u="sng" dirty="0"/>
              <a:t>Approach</a:t>
            </a:r>
            <a:r>
              <a:rPr lang="en-US" sz="2200" i="1" dirty="0"/>
              <a:t>: Warning and psychological (signs, VMS, pavement color)</a:t>
            </a:r>
          </a:p>
          <a:p>
            <a:pPr marL="569913" lvl="2" indent="0">
              <a:buNone/>
            </a:pPr>
            <a:r>
              <a:rPr lang="en-US" sz="2200" i="1" u="sng" dirty="0"/>
              <a:t>Transition Zone</a:t>
            </a:r>
            <a:r>
              <a:rPr lang="en-US" sz="2200" i="1" dirty="0"/>
              <a:t>: Physical countermeasures (medians, lane width)</a:t>
            </a:r>
          </a:p>
          <a:p>
            <a:pPr marL="569913" lvl="2" indent="0">
              <a:buNone/>
            </a:pPr>
            <a:r>
              <a:rPr lang="en-US" sz="2200" i="1" u="sng" dirty="0"/>
              <a:t>Gateways</a:t>
            </a:r>
            <a:r>
              <a:rPr lang="en-US" sz="2200" i="1" dirty="0"/>
              <a:t>: Define new environment </a:t>
            </a:r>
          </a:p>
          <a:p>
            <a:pPr marL="457200" indent="-457200"/>
            <a:endParaRPr lang="en-US" sz="2000" dirty="0"/>
          </a:p>
          <a:p>
            <a:endParaRPr lang="en-US" dirty="0"/>
          </a:p>
        </p:txBody>
      </p:sp>
      <p:sp>
        <p:nvSpPr>
          <p:cNvPr id="8" name="TextBox 7">
            <a:extLst>
              <a:ext uri="{FF2B5EF4-FFF2-40B4-BE49-F238E27FC236}">
                <a16:creationId xmlns:a16="http://schemas.microsoft.com/office/drawing/2014/main" id="{E12B4BF5-C65C-AE3B-9401-6464DCD59B93}"/>
              </a:ext>
            </a:extLst>
          </p:cNvPr>
          <p:cNvSpPr txBox="1"/>
          <p:nvPr/>
        </p:nvSpPr>
        <p:spPr>
          <a:xfrm>
            <a:off x="389631" y="6045945"/>
            <a:ext cx="5577840" cy="338554"/>
          </a:xfrm>
          <a:prstGeom prst="rect">
            <a:avLst/>
          </a:prstGeom>
          <a:noFill/>
        </p:spPr>
        <p:txBody>
          <a:bodyPr wrap="square" rtlCol="0">
            <a:spAutoFit/>
          </a:bodyPr>
          <a:lstStyle/>
          <a:p>
            <a:r>
              <a:rPr lang="en-US" sz="1600" i="1" dirty="0">
                <a:solidFill>
                  <a:schemeClr val="tx2"/>
                </a:solidFill>
              </a:rPr>
              <a:t>Source: 2021 FHWA Achieving Multimodal Networks</a:t>
            </a:r>
          </a:p>
        </p:txBody>
      </p:sp>
      <p:sp>
        <p:nvSpPr>
          <p:cNvPr id="10" name="TextBox 9">
            <a:extLst>
              <a:ext uri="{FF2B5EF4-FFF2-40B4-BE49-F238E27FC236}">
                <a16:creationId xmlns:a16="http://schemas.microsoft.com/office/drawing/2014/main" id="{23337ECA-C085-D8AC-D69F-78E244D864E3}"/>
              </a:ext>
            </a:extLst>
          </p:cNvPr>
          <p:cNvSpPr txBox="1"/>
          <p:nvPr/>
        </p:nvSpPr>
        <p:spPr>
          <a:xfrm>
            <a:off x="6224530" y="5786783"/>
            <a:ext cx="3206804" cy="507831"/>
          </a:xfrm>
          <a:prstGeom prst="rect">
            <a:avLst/>
          </a:prstGeom>
          <a:noFill/>
        </p:spPr>
        <p:txBody>
          <a:bodyPr wrap="square" rtlCol="0">
            <a:spAutoFit/>
          </a:bodyPr>
          <a:lstStyle/>
          <a:p>
            <a:r>
              <a:rPr lang="en-US" sz="900" dirty="0">
                <a:solidFill>
                  <a:schemeClr val="accent3">
                    <a:lumMod val="75000"/>
                  </a:schemeClr>
                </a:solidFill>
              </a:rPr>
              <a:t>8. Raised Medians</a:t>
            </a:r>
          </a:p>
          <a:p>
            <a:r>
              <a:rPr lang="en-US" sz="900" dirty="0">
                <a:solidFill>
                  <a:schemeClr val="accent3">
                    <a:lumMod val="75000"/>
                  </a:schemeClr>
                </a:solidFill>
              </a:rPr>
              <a:t>9. Reduced Lane Width</a:t>
            </a:r>
          </a:p>
          <a:p>
            <a:r>
              <a:rPr lang="en-US" sz="900" dirty="0">
                <a:solidFill>
                  <a:schemeClr val="accent3">
                    <a:lumMod val="75000"/>
                  </a:schemeClr>
                </a:solidFill>
              </a:rPr>
              <a:t>10. Shoulder Removal</a:t>
            </a:r>
          </a:p>
        </p:txBody>
      </p:sp>
      <p:sp>
        <p:nvSpPr>
          <p:cNvPr id="11" name="TextBox 10">
            <a:extLst>
              <a:ext uri="{FF2B5EF4-FFF2-40B4-BE49-F238E27FC236}">
                <a16:creationId xmlns:a16="http://schemas.microsoft.com/office/drawing/2014/main" id="{B780DA65-1BD4-A6C9-47B3-1FD3E52BFF7A}"/>
              </a:ext>
            </a:extLst>
          </p:cNvPr>
          <p:cNvSpPr txBox="1"/>
          <p:nvPr/>
        </p:nvSpPr>
        <p:spPr>
          <a:xfrm>
            <a:off x="7910110" y="5786783"/>
            <a:ext cx="3029962" cy="369332"/>
          </a:xfrm>
          <a:prstGeom prst="rect">
            <a:avLst/>
          </a:prstGeom>
          <a:noFill/>
        </p:spPr>
        <p:txBody>
          <a:bodyPr wrap="square" rtlCol="0">
            <a:spAutoFit/>
          </a:bodyPr>
          <a:lstStyle/>
          <a:p>
            <a:r>
              <a:rPr lang="en-US" sz="900" dirty="0">
                <a:solidFill>
                  <a:schemeClr val="accent3">
                    <a:lumMod val="75000"/>
                  </a:schemeClr>
                </a:solidFill>
              </a:rPr>
              <a:t>11. Curbline</a:t>
            </a:r>
          </a:p>
          <a:p>
            <a:r>
              <a:rPr lang="en-US" sz="900" dirty="0">
                <a:solidFill>
                  <a:schemeClr val="accent3">
                    <a:lumMod val="75000"/>
                  </a:schemeClr>
                </a:solidFill>
              </a:rPr>
              <a:t>12.. Tall Vegetation, Street Tress, other Landscaping</a:t>
            </a:r>
          </a:p>
        </p:txBody>
      </p:sp>
    </p:spTree>
    <p:extLst>
      <p:ext uri="{BB962C8B-B14F-4D97-AF65-F5344CB8AC3E}">
        <p14:creationId xmlns:p14="http://schemas.microsoft.com/office/powerpoint/2010/main" val="3627398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E1F008-D0AA-447A-A717-386458BBAF7E}"/>
              </a:ext>
            </a:extLst>
          </p:cNvPr>
          <p:cNvSpPr>
            <a:spLocks noGrp="1"/>
          </p:cNvSpPr>
          <p:nvPr>
            <p:ph type="title"/>
          </p:nvPr>
        </p:nvSpPr>
        <p:spPr/>
        <p:txBody>
          <a:bodyPr/>
          <a:lstStyle/>
          <a:p>
            <a:r>
              <a:rPr lang="en-US"/>
              <a:t>Elements of Traffic Calming</a:t>
            </a:r>
          </a:p>
        </p:txBody>
      </p:sp>
      <p:sp>
        <p:nvSpPr>
          <p:cNvPr id="7" name="Text Placeholder 6">
            <a:extLst>
              <a:ext uri="{FF2B5EF4-FFF2-40B4-BE49-F238E27FC236}">
                <a16:creationId xmlns:a16="http://schemas.microsoft.com/office/drawing/2014/main" id="{FD1E4274-16FD-4899-9841-54C64A41B4D9}"/>
              </a:ext>
            </a:extLst>
          </p:cNvPr>
          <p:cNvSpPr>
            <a:spLocks noGrp="1"/>
          </p:cNvSpPr>
          <p:nvPr>
            <p:ph type="body" sz="quarter" idx="13"/>
          </p:nvPr>
        </p:nvSpPr>
        <p:spPr/>
        <p:txBody>
          <a:bodyPr>
            <a:normAutofit fontScale="85000" lnSpcReduction="20000"/>
          </a:bodyPr>
          <a:lstStyle/>
          <a:p>
            <a:pPr marL="0" indent="0">
              <a:buNone/>
            </a:pPr>
            <a:r>
              <a:rPr lang="en-US" dirty="0"/>
              <a:t>Horizontal Deflection</a:t>
            </a:r>
          </a:p>
          <a:p>
            <a:pPr marL="0" indent="0">
              <a:buNone/>
            </a:pPr>
            <a:r>
              <a:rPr lang="en-US" dirty="0"/>
              <a:t>	</a:t>
            </a:r>
            <a:r>
              <a:rPr lang="en-US" sz="2200" i="1" dirty="0"/>
              <a:t>Lateral shifts</a:t>
            </a:r>
          </a:p>
          <a:p>
            <a:pPr marL="0" indent="0">
              <a:buNone/>
            </a:pPr>
            <a:r>
              <a:rPr lang="en-US" sz="2200" i="1" dirty="0"/>
              <a:t>	Gateways</a:t>
            </a:r>
          </a:p>
          <a:p>
            <a:pPr marL="0" indent="0">
              <a:buNone/>
            </a:pPr>
            <a:r>
              <a:rPr lang="en-US" sz="2200" i="1" dirty="0"/>
              <a:t>	Traffic circles</a:t>
            </a:r>
          </a:p>
          <a:p>
            <a:pPr marL="0" indent="0">
              <a:buNone/>
            </a:pPr>
            <a:endParaRPr lang="en-US" sz="2200" i="1" dirty="0"/>
          </a:p>
          <a:p>
            <a:pPr marL="0" indent="0">
              <a:buNone/>
            </a:pPr>
            <a:r>
              <a:rPr lang="en-US" dirty="0"/>
              <a:t>Vertical Deflection</a:t>
            </a:r>
          </a:p>
          <a:p>
            <a:pPr marL="0" indent="0">
              <a:buNone/>
            </a:pPr>
            <a:r>
              <a:rPr lang="en-US" dirty="0"/>
              <a:t>	</a:t>
            </a:r>
            <a:r>
              <a:rPr lang="en-US" sz="2200" i="1" dirty="0"/>
              <a:t>Speed humps</a:t>
            </a:r>
          </a:p>
          <a:p>
            <a:pPr marL="0" indent="0">
              <a:buNone/>
            </a:pPr>
            <a:r>
              <a:rPr lang="en-US" sz="2200" i="1" dirty="0"/>
              <a:t>	Raised crosswalks</a:t>
            </a:r>
          </a:p>
          <a:p>
            <a:pPr marL="0" indent="0">
              <a:buNone/>
            </a:pPr>
            <a:r>
              <a:rPr lang="en-US" sz="2200" i="1" dirty="0"/>
              <a:t>	Raised intersections</a:t>
            </a:r>
          </a:p>
          <a:p>
            <a:pPr marL="0" indent="0">
              <a:buNone/>
            </a:pPr>
            <a:endParaRPr lang="en-US" i="1" dirty="0"/>
          </a:p>
          <a:p>
            <a:pPr marL="0" indent="0">
              <a:buNone/>
            </a:pPr>
            <a:endParaRPr lang="en-US" dirty="0"/>
          </a:p>
        </p:txBody>
      </p:sp>
      <p:sp>
        <p:nvSpPr>
          <p:cNvPr id="5" name="Slide Number Placeholder 4">
            <a:extLst>
              <a:ext uri="{FF2B5EF4-FFF2-40B4-BE49-F238E27FC236}">
                <a16:creationId xmlns:a16="http://schemas.microsoft.com/office/drawing/2014/main" id="{0B3E4C29-7E24-40E8-866C-610273AED1F1}"/>
              </a:ext>
            </a:extLst>
          </p:cNvPr>
          <p:cNvSpPr>
            <a:spLocks noGrp="1"/>
          </p:cNvSpPr>
          <p:nvPr>
            <p:ph type="sldNum" sz="quarter" idx="16"/>
          </p:nvPr>
        </p:nvSpPr>
        <p:spPr/>
        <p:txBody>
          <a:bodyPr/>
          <a:lstStyle/>
          <a:p>
            <a:fld id="{CDE95EEC-9C03-4FB2-AF15-ECAA574C78B0}" type="slidenum">
              <a:rPr lang="en-US" smtClean="0"/>
              <a:pPr/>
              <a:t>9</a:t>
            </a:fld>
            <a:endParaRPr lang="en-US"/>
          </a:p>
        </p:txBody>
      </p:sp>
      <p:pic>
        <p:nvPicPr>
          <p:cNvPr id="3" name="Picture 2" descr="A person walking a dog across a street&#10;&#10;Description automatically generated with low confidence">
            <a:extLst>
              <a:ext uri="{FF2B5EF4-FFF2-40B4-BE49-F238E27FC236}">
                <a16:creationId xmlns:a16="http://schemas.microsoft.com/office/drawing/2014/main" id="{2A64F179-8D4A-4A4B-A001-23D6434F4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68" y="1653118"/>
            <a:ext cx="3358965" cy="2519224"/>
          </a:xfrm>
          <a:prstGeom prst="rect">
            <a:avLst/>
          </a:prstGeom>
        </p:spPr>
      </p:pic>
      <p:pic>
        <p:nvPicPr>
          <p:cNvPr id="8" name="Picture 7" descr="A picture containing sky, outdoor, road, street&#10;&#10;Description automatically generated">
            <a:extLst>
              <a:ext uri="{FF2B5EF4-FFF2-40B4-BE49-F238E27FC236}">
                <a16:creationId xmlns:a16="http://schemas.microsoft.com/office/drawing/2014/main" id="{5218D5B4-E054-4235-AE36-EE38AA9DF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981" y="1666391"/>
            <a:ext cx="3358965" cy="2519224"/>
          </a:xfrm>
          <a:prstGeom prst="rect">
            <a:avLst/>
          </a:prstGeom>
        </p:spPr>
      </p:pic>
      <p:pic>
        <p:nvPicPr>
          <p:cNvPr id="16" name="Picture 15" descr="A street sign on the side of a road&#10;&#10;Description automatically generated with low confidence">
            <a:extLst>
              <a:ext uri="{FF2B5EF4-FFF2-40B4-BE49-F238E27FC236}">
                <a16:creationId xmlns:a16="http://schemas.microsoft.com/office/drawing/2014/main" id="{FC63F6DF-06A3-41B7-9B84-A40C5698B2DC}"/>
              </a:ext>
            </a:extLst>
          </p:cNvPr>
          <p:cNvPicPr>
            <a:picLocks noChangeAspect="1"/>
          </p:cNvPicPr>
          <p:nvPr/>
        </p:nvPicPr>
        <p:blipFill rotWithShape="1">
          <a:blip r:embed="rId5">
            <a:extLst>
              <a:ext uri="{28A0092B-C50C-407E-A947-70E740481C1C}">
                <a14:useLocalDpi xmlns:a14="http://schemas.microsoft.com/office/drawing/2010/main" val="0"/>
              </a:ext>
            </a:extLst>
          </a:blip>
          <a:srcRect l="11111"/>
          <a:stretch/>
        </p:blipFill>
        <p:spPr>
          <a:xfrm>
            <a:off x="4591368" y="4279081"/>
            <a:ext cx="3358965" cy="2519224"/>
          </a:xfrm>
          <a:prstGeom prst="rect">
            <a:avLst/>
          </a:prstGeom>
        </p:spPr>
      </p:pic>
      <p:pic>
        <p:nvPicPr>
          <p:cNvPr id="18" name="Picture 17" descr="A street with cars parked on the side&#10;&#10;Description automatically generated with low confidence">
            <a:extLst>
              <a:ext uri="{FF2B5EF4-FFF2-40B4-BE49-F238E27FC236}">
                <a16:creationId xmlns:a16="http://schemas.microsoft.com/office/drawing/2014/main" id="{A60955F2-6BF0-4AD0-B2D8-415DC7F0D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4679" y="4279081"/>
            <a:ext cx="3341267" cy="2505951"/>
          </a:xfrm>
          <a:prstGeom prst="rect">
            <a:avLst/>
          </a:prstGeom>
        </p:spPr>
      </p:pic>
    </p:spTree>
    <p:extLst>
      <p:ext uri="{BB962C8B-B14F-4D97-AF65-F5344CB8AC3E}">
        <p14:creationId xmlns:p14="http://schemas.microsoft.com/office/powerpoint/2010/main" val="3020776147"/>
      </p:ext>
    </p:extLst>
  </p:cSld>
  <p:clrMapOvr>
    <a:masterClrMapping/>
  </p:clrMapOvr>
</p:sld>
</file>

<file path=ppt/theme/theme1.xml><?xml version="1.0" encoding="utf-8"?>
<a:theme xmlns:a="http://schemas.openxmlformats.org/drawingml/2006/main" name="Content Slides_White">
  <a:themeElements>
    <a:clrScheme name="Toole Design">
      <a:dk1>
        <a:srgbClr val="2A2C2D"/>
      </a:dk1>
      <a:lt1>
        <a:srgbClr val="FFFFFF"/>
      </a:lt1>
      <a:dk2>
        <a:srgbClr val="54585A"/>
      </a:dk2>
      <a:lt2>
        <a:srgbClr val="C7CCCD"/>
      </a:lt2>
      <a:accent1>
        <a:srgbClr val="DA291C"/>
      </a:accent1>
      <a:accent2>
        <a:srgbClr val="3EB1C8"/>
      </a:accent2>
      <a:accent3>
        <a:srgbClr val="84BD00"/>
      </a:accent3>
      <a:accent4>
        <a:srgbClr val="93272C"/>
      </a:accent4>
      <a:accent5>
        <a:srgbClr val="99D6EA"/>
      </a:accent5>
      <a:accent6>
        <a:srgbClr val="A2AAAD"/>
      </a:accent6>
      <a:hlink>
        <a:srgbClr val="3EB1C8"/>
      </a:hlink>
      <a:folHlink>
        <a:srgbClr val="3EB1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_Toole Design PPT Template" id="{5B19DAF6-2448-484D-A9D1-18FCBE1F4794}" vid="{CEF41B9F-932E-47FF-9487-F39F97D85D3D}"/>
    </a:ext>
  </a:extLst>
</a:theme>
</file>

<file path=ppt/theme/theme2.xml><?xml version="1.0" encoding="utf-8"?>
<a:theme xmlns:a="http://schemas.openxmlformats.org/drawingml/2006/main" name="1_Content Slides_Black">
  <a:themeElements>
    <a:clrScheme name="Toole Design">
      <a:dk1>
        <a:srgbClr val="2A2C2D"/>
      </a:dk1>
      <a:lt1>
        <a:srgbClr val="FFFFFF"/>
      </a:lt1>
      <a:dk2>
        <a:srgbClr val="54585A"/>
      </a:dk2>
      <a:lt2>
        <a:srgbClr val="C7CCCD"/>
      </a:lt2>
      <a:accent1>
        <a:srgbClr val="DA291C"/>
      </a:accent1>
      <a:accent2>
        <a:srgbClr val="3EB1C8"/>
      </a:accent2>
      <a:accent3>
        <a:srgbClr val="84BD00"/>
      </a:accent3>
      <a:accent4>
        <a:srgbClr val="93272C"/>
      </a:accent4>
      <a:accent5>
        <a:srgbClr val="99D6EA"/>
      </a:accent5>
      <a:accent6>
        <a:srgbClr val="A2AAAD"/>
      </a:accent6>
      <a:hlink>
        <a:srgbClr val="3EB1C8"/>
      </a:hlink>
      <a:folHlink>
        <a:srgbClr val="3EB1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_Toole Design PPT Template" id="{5B19DAF6-2448-484D-A9D1-18FCBE1F4794}" vid="{C4D68AFC-2DE4-4A28-BAAC-C865FEA91F42}"/>
    </a:ext>
  </a:extLst>
</a:theme>
</file>

<file path=ppt/theme/theme3.xml><?xml version="1.0" encoding="utf-8"?>
<a:theme xmlns:a="http://schemas.openxmlformats.org/drawingml/2006/main" name="Title and Transition Slides">
  <a:themeElements>
    <a:clrScheme name="Custom1">
      <a:dk1>
        <a:sysClr val="windowText" lastClr="000000"/>
      </a:dk1>
      <a:lt1>
        <a:sysClr val="window" lastClr="FFFFFF"/>
      </a:lt1>
      <a:dk2>
        <a:srgbClr val="54585A"/>
      </a:dk2>
      <a:lt2>
        <a:srgbClr val="E4E7E8"/>
      </a:lt2>
      <a:accent1>
        <a:srgbClr val="DA291C"/>
      </a:accent1>
      <a:accent2>
        <a:srgbClr val="99D6EA"/>
      </a:accent2>
      <a:accent3>
        <a:srgbClr val="84BD00"/>
      </a:accent3>
      <a:accent4>
        <a:srgbClr val="A2AAAD"/>
      </a:accent4>
      <a:accent5>
        <a:srgbClr val="FFC72C"/>
      </a:accent5>
      <a:accent6>
        <a:srgbClr val="5E7E29"/>
      </a:accent6>
      <a:hlink>
        <a:srgbClr val="3EB1C8"/>
      </a:hlink>
      <a:folHlink>
        <a:srgbClr val="9327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_Toole Design PPT Template" id="{5B19DAF6-2448-484D-A9D1-18FCBE1F4794}" vid="{F89489AA-3A18-44D2-A971-505FA0471A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Updated_Toole Design PPT Template</Template>
  <TotalTime>6297</TotalTime>
  <Words>1171</Words>
  <Application>Microsoft Office PowerPoint</Application>
  <PresentationFormat>Widescreen</PresentationFormat>
  <Paragraphs>212</Paragraphs>
  <Slides>31</Slides>
  <Notes>15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Arial</vt:lpstr>
      <vt:lpstr>Arial Nova Cond Light</vt:lpstr>
      <vt:lpstr>Calibri</vt:lpstr>
      <vt:lpstr>Wingdings</vt:lpstr>
      <vt:lpstr>Content Slides_White</vt:lpstr>
      <vt:lpstr>1_Content Slides_Black</vt:lpstr>
      <vt:lpstr>Title and Transition Slides</vt:lpstr>
      <vt:lpstr>WESTERN CONNECTICUT COUNCIL OF GOVERNMENTS  Traffic Calming and Complete Streets Best Practices Toolbox</vt:lpstr>
      <vt:lpstr>Agenda</vt:lpstr>
      <vt:lpstr>Introductions</vt:lpstr>
      <vt:lpstr>Project Background</vt:lpstr>
      <vt:lpstr>TRAFFIC CALMING 101  What is Traffic Calming?</vt:lpstr>
      <vt:lpstr>Speed and Safety</vt:lpstr>
      <vt:lpstr>Design Speed &amp; Operating Speed</vt:lpstr>
      <vt:lpstr>  Transition Zones and Gateways</vt:lpstr>
      <vt:lpstr>Elements of Traffic Calming</vt:lpstr>
      <vt:lpstr>Elements of Traffic Calming</vt:lpstr>
      <vt:lpstr>Elements of Traffic Calming</vt:lpstr>
      <vt:lpstr>The Principles of Traffic Calming</vt:lpstr>
      <vt:lpstr>Traffic Calming Resources</vt:lpstr>
      <vt:lpstr>How do we get there?</vt:lpstr>
      <vt:lpstr>PROJECT BACKGROUND Purpose of the Toolbox</vt:lpstr>
      <vt:lpstr> Purpose of the Toolbox</vt:lpstr>
      <vt:lpstr>Project Tasks  &amp; Schedule</vt:lpstr>
      <vt:lpstr>Project Tasks</vt:lpstr>
      <vt:lpstr>Project Schedule </vt:lpstr>
      <vt:lpstr>Regional Status Quo</vt:lpstr>
      <vt:lpstr>Compile Best Practices</vt:lpstr>
      <vt:lpstr>Focus Groups</vt:lpstr>
      <vt:lpstr>Planning Precepts and Toolbox</vt:lpstr>
      <vt:lpstr>Role of the Project Advisory Committee</vt:lpstr>
      <vt:lpstr>Role of the Project Advisory Committee</vt:lpstr>
      <vt:lpstr>Discussion</vt:lpstr>
      <vt:lpstr>Discussion</vt:lpstr>
      <vt:lpstr>Next Steps</vt:lpstr>
      <vt:lpstr>We Want to Hear From You!</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Takoma Park Laurel Avenue Traffic Study</dc:title>
  <dc:creator>Hector Chang</dc:creator>
  <cp:lastModifiedBy>Mike Wilson</cp:lastModifiedBy>
  <cp:revision>64</cp:revision>
  <cp:lastPrinted>2023-12-21T13:40:18Z</cp:lastPrinted>
  <dcterms:created xsi:type="dcterms:W3CDTF">2023-09-29T18:45:22Z</dcterms:created>
  <dcterms:modified xsi:type="dcterms:W3CDTF">2026-05-08T13:40:55Z</dcterms:modified>
</cp:coreProperties>
</file>